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64" r:id="rId3"/>
    <p:sldId id="259" r:id="rId4"/>
    <p:sldId id="258" r:id="rId5"/>
    <p:sldId id="265" r:id="rId6"/>
    <p:sldId id="257" r:id="rId7"/>
    <p:sldId id="266" r:id="rId8"/>
    <p:sldId id="267" r:id="rId9"/>
    <p:sldId id="268" r:id="rId10"/>
    <p:sldId id="269" r:id="rId11"/>
    <p:sldId id="263" r:id="rId12"/>
    <p:sldId id="260" r:id="rId13"/>
    <p:sldId id="261" r:id="rId1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00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B893"/>
    <a:srgbClr val="5F9AA5"/>
    <a:srgbClr val="E6B86C"/>
    <a:srgbClr val="D76665"/>
    <a:srgbClr val="DFDFDF"/>
    <a:srgbClr val="6BABB9"/>
    <a:srgbClr val="F7F7F7"/>
    <a:srgbClr val="576068"/>
    <a:srgbClr val="3744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75"/>
    <p:restoredTop sz="94646"/>
  </p:normalViewPr>
  <p:slideViewPr>
    <p:cSldViewPr snapToGrid="0" snapToObjects="1" showGuides="1">
      <p:cViewPr>
        <p:scale>
          <a:sx n="82" d="100"/>
          <a:sy n="82" d="100"/>
        </p:scale>
        <p:origin x="-160" y="1016"/>
      </p:cViewPr>
      <p:guideLst>
        <p:guide orient="horz" pos="2500"/>
        <p:guide pos="29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D2F0A0-DEC8-5D43-8BB8-D13AFA264450}" type="datetimeFigureOut">
              <a:rPr kumimoji="1" lang="ko-KR" altLang="en-US" smtClean="0"/>
              <a:t>2016. 11. 13.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1E7938-BBD2-9B4D-B3EA-F1C7032447C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3037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1C6E-9239-544B-BEBE-DA452C9F2123}" type="datetimeFigureOut">
              <a:rPr kumimoji="1" lang="ko-KR" altLang="en-US" smtClean="0"/>
              <a:t>2016. 11. 13.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65416-43BC-7E40-9CA5-8AD6CDF6C12B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18" name="Shape 362"/>
          <p:cNvSpPr/>
          <p:nvPr userDrawn="1"/>
        </p:nvSpPr>
        <p:spPr>
          <a:xfrm>
            <a:off x="11788" y="3914485"/>
            <a:ext cx="12180212" cy="82315"/>
          </a:xfrm>
          <a:prstGeom prst="rect">
            <a:avLst/>
          </a:prstGeom>
          <a:solidFill>
            <a:schemeClr val="bg1">
              <a:lumMod val="75000"/>
              <a:alpha val="4959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/>
            <a:endParaRPr/>
          </a:p>
        </p:txBody>
      </p:sp>
      <p:sp>
        <p:nvSpPr>
          <p:cNvPr id="19" name="Shape 916"/>
          <p:cNvSpPr/>
          <p:nvPr userDrawn="1"/>
        </p:nvSpPr>
        <p:spPr>
          <a:xfrm rot="16200000" flipV="1">
            <a:off x="1391077" y="3825563"/>
            <a:ext cx="266273" cy="266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6BABB9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 algn="l"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/>
          </a:p>
        </p:txBody>
      </p:sp>
      <p:sp>
        <p:nvSpPr>
          <p:cNvPr id="20" name="Shape 916"/>
          <p:cNvSpPr/>
          <p:nvPr userDrawn="1"/>
        </p:nvSpPr>
        <p:spPr>
          <a:xfrm rot="5400000">
            <a:off x="3382097" y="3825563"/>
            <a:ext cx="266273" cy="266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76665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 algn="l"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/>
          </a:p>
        </p:txBody>
      </p:sp>
      <p:sp>
        <p:nvSpPr>
          <p:cNvPr id="21" name="Shape 916"/>
          <p:cNvSpPr/>
          <p:nvPr userDrawn="1"/>
        </p:nvSpPr>
        <p:spPr>
          <a:xfrm rot="16200000" flipV="1">
            <a:off x="5373117" y="3822505"/>
            <a:ext cx="266273" cy="266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6B86C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 algn="l"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/>
          </a:p>
        </p:txBody>
      </p:sp>
      <p:sp>
        <p:nvSpPr>
          <p:cNvPr id="22" name="Shape 916"/>
          <p:cNvSpPr/>
          <p:nvPr userDrawn="1"/>
        </p:nvSpPr>
        <p:spPr>
          <a:xfrm rot="5400000">
            <a:off x="7364137" y="3822504"/>
            <a:ext cx="266273" cy="266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AB893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 algn="l"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/>
          </a:p>
        </p:txBody>
      </p:sp>
      <p:grpSp>
        <p:nvGrpSpPr>
          <p:cNvPr id="23" name="Group 351"/>
          <p:cNvGrpSpPr/>
          <p:nvPr userDrawn="1"/>
        </p:nvGrpSpPr>
        <p:grpSpPr>
          <a:xfrm>
            <a:off x="496870" y="1731822"/>
            <a:ext cx="2054686" cy="1905349"/>
            <a:chOff x="894184" y="1763211"/>
            <a:chExt cx="2054686" cy="1905349"/>
          </a:xfrm>
        </p:grpSpPr>
        <p:sp>
          <p:nvSpPr>
            <p:cNvPr id="24" name="Rectangle 352"/>
            <p:cNvSpPr/>
            <p:nvPr/>
          </p:nvSpPr>
          <p:spPr>
            <a:xfrm>
              <a:off x="894186" y="1763211"/>
              <a:ext cx="2054684" cy="154320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Shape 364"/>
            <p:cNvSpPr/>
            <p:nvPr/>
          </p:nvSpPr>
          <p:spPr>
            <a:xfrm>
              <a:off x="894185" y="3274416"/>
              <a:ext cx="2054684" cy="394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147" y="0"/>
                    <a:pt x="0" y="766"/>
                    <a:pt x="0" y="1711"/>
                  </a:cubicBezTo>
                  <a:lnTo>
                    <a:pt x="0" y="16685"/>
                  </a:lnTo>
                  <a:cubicBezTo>
                    <a:pt x="0" y="17629"/>
                    <a:pt x="147" y="18395"/>
                    <a:pt x="328" y="18395"/>
                  </a:cubicBezTo>
                  <a:lnTo>
                    <a:pt x="10225" y="18395"/>
                  </a:lnTo>
                  <a:lnTo>
                    <a:pt x="10794" y="21600"/>
                  </a:lnTo>
                  <a:lnTo>
                    <a:pt x="11363" y="18395"/>
                  </a:lnTo>
                  <a:lnTo>
                    <a:pt x="21272" y="18395"/>
                  </a:lnTo>
                  <a:cubicBezTo>
                    <a:pt x="21453" y="18395"/>
                    <a:pt x="21600" y="17629"/>
                    <a:pt x="21600" y="16685"/>
                  </a:cubicBezTo>
                  <a:lnTo>
                    <a:pt x="21600" y="1711"/>
                  </a:lnTo>
                  <a:cubicBezTo>
                    <a:pt x="21600" y="766"/>
                    <a:pt x="21453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solidFill>
              <a:srgbClr val="6BABB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6" name="Text Placeholder 4"/>
            <p:cNvSpPr txBox="1">
              <a:spLocks/>
            </p:cNvSpPr>
            <p:nvPr/>
          </p:nvSpPr>
          <p:spPr>
            <a:xfrm>
              <a:off x="894184" y="3275340"/>
              <a:ext cx="2052543" cy="295953"/>
            </a:xfrm>
            <a:prstGeom prst="rect">
              <a:avLst/>
            </a:prstGeom>
          </p:spPr>
          <p:txBody>
            <a:bodyPr wrap="square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GB" sz="1100">
                  <a:solidFill>
                    <a:schemeClr val="bg1"/>
                  </a:solidFill>
                  <a:latin typeface="+mj-lt"/>
                </a:rPr>
                <a:t>CASE 1</a:t>
              </a:r>
              <a:endParaRPr lang="en-GB" sz="11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7" name="Group 355"/>
          <p:cNvGrpSpPr/>
          <p:nvPr userDrawn="1"/>
        </p:nvGrpSpPr>
        <p:grpSpPr>
          <a:xfrm>
            <a:off x="4478813" y="1769043"/>
            <a:ext cx="2054879" cy="1905350"/>
            <a:chOff x="6392820" y="1763211"/>
            <a:chExt cx="2054879" cy="1905350"/>
          </a:xfrm>
        </p:grpSpPr>
        <p:grpSp>
          <p:nvGrpSpPr>
            <p:cNvPr id="28" name="Group 356"/>
            <p:cNvGrpSpPr/>
            <p:nvPr/>
          </p:nvGrpSpPr>
          <p:grpSpPr>
            <a:xfrm>
              <a:off x="6393015" y="1763211"/>
              <a:ext cx="2054684" cy="1905350"/>
              <a:chOff x="6393015" y="1763211"/>
              <a:chExt cx="2054684" cy="1905350"/>
            </a:xfrm>
          </p:grpSpPr>
          <p:sp>
            <p:nvSpPr>
              <p:cNvPr id="30" name="Rectangle 358"/>
              <p:cNvSpPr/>
              <p:nvPr/>
            </p:nvSpPr>
            <p:spPr>
              <a:xfrm>
                <a:off x="6400799" y="1763211"/>
                <a:ext cx="2039599" cy="154989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Shape 386"/>
              <p:cNvSpPr/>
              <p:nvPr/>
            </p:nvSpPr>
            <p:spPr>
              <a:xfrm>
                <a:off x="6393015" y="3274416"/>
                <a:ext cx="2054684" cy="394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28" y="0"/>
                    </a:moveTo>
                    <a:cubicBezTo>
                      <a:pt x="147" y="0"/>
                      <a:pt x="0" y="766"/>
                      <a:pt x="0" y="1711"/>
                    </a:cubicBezTo>
                    <a:lnTo>
                      <a:pt x="0" y="16685"/>
                    </a:lnTo>
                    <a:cubicBezTo>
                      <a:pt x="0" y="17629"/>
                      <a:pt x="147" y="18395"/>
                      <a:pt x="328" y="18395"/>
                    </a:cubicBezTo>
                    <a:lnTo>
                      <a:pt x="10225" y="18395"/>
                    </a:lnTo>
                    <a:lnTo>
                      <a:pt x="10794" y="21600"/>
                    </a:lnTo>
                    <a:lnTo>
                      <a:pt x="11363" y="18395"/>
                    </a:lnTo>
                    <a:lnTo>
                      <a:pt x="21272" y="18395"/>
                    </a:lnTo>
                    <a:cubicBezTo>
                      <a:pt x="21453" y="18395"/>
                      <a:pt x="21600" y="17629"/>
                      <a:pt x="21600" y="16685"/>
                    </a:cubicBezTo>
                    <a:lnTo>
                      <a:pt x="21600" y="1711"/>
                    </a:lnTo>
                    <a:cubicBezTo>
                      <a:pt x="21600" y="766"/>
                      <a:pt x="21453" y="0"/>
                      <a:pt x="21272" y="0"/>
                    </a:cubicBezTo>
                    <a:lnTo>
                      <a:pt x="328" y="0"/>
                    </a:lnTo>
                    <a:close/>
                  </a:path>
                </a:pathLst>
              </a:custGeom>
              <a:solidFill>
                <a:srgbClr val="E6B86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/>
                <a:endParaRPr/>
              </a:p>
            </p:txBody>
          </p:sp>
        </p:grpSp>
        <p:sp>
          <p:nvSpPr>
            <p:cNvPr id="29" name="Text Placeholder 4"/>
            <p:cNvSpPr txBox="1">
              <a:spLocks/>
            </p:cNvSpPr>
            <p:nvPr/>
          </p:nvSpPr>
          <p:spPr>
            <a:xfrm>
              <a:off x="6392820" y="3275340"/>
              <a:ext cx="2052543" cy="295953"/>
            </a:xfrm>
            <a:prstGeom prst="rect">
              <a:avLst/>
            </a:prstGeom>
          </p:spPr>
          <p:txBody>
            <a:bodyPr wrap="square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GB" sz="1100">
                  <a:solidFill>
                    <a:schemeClr val="bg1"/>
                  </a:solidFill>
                  <a:latin typeface="+mj-lt"/>
                </a:rPr>
                <a:t>CASE 3</a:t>
              </a:r>
              <a:endParaRPr lang="en-GB" sz="11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2" name="Group 360"/>
          <p:cNvGrpSpPr/>
          <p:nvPr userDrawn="1"/>
        </p:nvGrpSpPr>
        <p:grpSpPr>
          <a:xfrm>
            <a:off x="2487890" y="4229374"/>
            <a:ext cx="2054685" cy="1900782"/>
            <a:chOff x="3642978" y="4295330"/>
            <a:chExt cx="2054685" cy="1900782"/>
          </a:xfrm>
        </p:grpSpPr>
        <p:grpSp>
          <p:nvGrpSpPr>
            <p:cNvPr id="33" name="Group 361"/>
            <p:cNvGrpSpPr/>
            <p:nvPr/>
          </p:nvGrpSpPr>
          <p:grpSpPr>
            <a:xfrm>
              <a:off x="3642978" y="4295330"/>
              <a:ext cx="2054685" cy="1900782"/>
              <a:chOff x="3642978" y="4295330"/>
              <a:chExt cx="2054685" cy="1900782"/>
            </a:xfrm>
          </p:grpSpPr>
          <p:sp>
            <p:nvSpPr>
              <p:cNvPr id="35" name="Rectangle 363"/>
              <p:cNvSpPr/>
              <p:nvPr/>
            </p:nvSpPr>
            <p:spPr>
              <a:xfrm>
                <a:off x="3647568" y="4676216"/>
                <a:ext cx="2049645" cy="151989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Shape 374"/>
              <p:cNvSpPr/>
              <p:nvPr/>
            </p:nvSpPr>
            <p:spPr>
              <a:xfrm rot="10800000">
                <a:off x="3642978" y="4295330"/>
                <a:ext cx="2054685" cy="3941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28" y="0"/>
                    </a:moveTo>
                    <a:cubicBezTo>
                      <a:pt x="147" y="0"/>
                      <a:pt x="0" y="766"/>
                      <a:pt x="0" y="1711"/>
                    </a:cubicBezTo>
                    <a:lnTo>
                      <a:pt x="0" y="16685"/>
                    </a:lnTo>
                    <a:cubicBezTo>
                      <a:pt x="0" y="17629"/>
                      <a:pt x="147" y="18395"/>
                      <a:pt x="328" y="18395"/>
                    </a:cubicBezTo>
                    <a:lnTo>
                      <a:pt x="10225" y="18395"/>
                    </a:lnTo>
                    <a:lnTo>
                      <a:pt x="10794" y="21600"/>
                    </a:lnTo>
                    <a:lnTo>
                      <a:pt x="11363" y="18395"/>
                    </a:lnTo>
                    <a:lnTo>
                      <a:pt x="21272" y="18395"/>
                    </a:lnTo>
                    <a:cubicBezTo>
                      <a:pt x="21453" y="18395"/>
                      <a:pt x="21600" y="17629"/>
                      <a:pt x="21600" y="16685"/>
                    </a:cubicBezTo>
                    <a:lnTo>
                      <a:pt x="21600" y="1711"/>
                    </a:lnTo>
                    <a:cubicBezTo>
                      <a:pt x="21600" y="766"/>
                      <a:pt x="21453" y="0"/>
                      <a:pt x="21272" y="0"/>
                    </a:cubicBezTo>
                    <a:lnTo>
                      <a:pt x="328" y="0"/>
                    </a:lnTo>
                    <a:close/>
                  </a:path>
                </a:pathLst>
              </a:custGeom>
              <a:solidFill>
                <a:srgbClr val="D7666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/>
                <a:endParaRPr/>
              </a:p>
            </p:txBody>
          </p:sp>
        </p:grpSp>
        <p:sp>
          <p:nvSpPr>
            <p:cNvPr id="34" name="Text Placeholder 4"/>
            <p:cNvSpPr txBox="1">
              <a:spLocks/>
            </p:cNvSpPr>
            <p:nvPr/>
          </p:nvSpPr>
          <p:spPr>
            <a:xfrm>
              <a:off x="3644670" y="4388954"/>
              <a:ext cx="2052543" cy="295953"/>
            </a:xfrm>
            <a:prstGeom prst="rect">
              <a:avLst/>
            </a:prstGeom>
          </p:spPr>
          <p:txBody>
            <a:bodyPr wrap="square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GB" sz="1100">
                  <a:solidFill>
                    <a:schemeClr val="bg1"/>
                  </a:solidFill>
                  <a:latin typeface="+mj-lt"/>
                </a:rPr>
                <a:t>CASE 2</a:t>
              </a:r>
              <a:endParaRPr lang="en-GB" sz="11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7" name="Group 365"/>
          <p:cNvGrpSpPr/>
          <p:nvPr userDrawn="1"/>
        </p:nvGrpSpPr>
        <p:grpSpPr>
          <a:xfrm>
            <a:off x="6470628" y="4257711"/>
            <a:ext cx="2053289" cy="1872445"/>
            <a:chOff x="9143064" y="4295328"/>
            <a:chExt cx="2053289" cy="1872445"/>
          </a:xfrm>
        </p:grpSpPr>
        <p:grpSp>
          <p:nvGrpSpPr>
            <p:cNvPr id="38" name="Group 366"/>
            <p:cNvGrpSpPr/>
            <p:nvPr/>
          </p:nvGrpSpPr>
          <p:grpSpPr>
            <a:xfrm>
              <a:off x="9154181" y="4295328"/>
              <a:ext cx="2042172" cy="1872445"/>
              <a:chOff x="9154181" y="4295328"/>
              <a:chExt cx="2042172" cy="1872445"/>
            </a:xfrm>
          </p:grpSpPr>
          <p:sp>
            <p:nvSpPr>
              <p:cNvPr id="40" name="Rectangle 368"/>
              <p:cNvSpPr/>
              <p:nvPr/>
            </p:nvSpPr>
            <p:spPr>
              <a:xfrm>
                <a:off x="9154181" y="4673384"/>
                <a:ext cx="2039599" cy="149438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Shape 390"/>
              <p:cNvSpPr/>
              <p:nvPr/>
            </p:nvSpPr>
            <p:spPr>
              <a:xfrm rot="10800000">
                <a:off x="9154506" y="4295328"/>
                <a:ext cx="2041847" cy="394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28" y="0"/>
                    </a:moveTo>
                    <a:cubicBezTo>
                      <a:pt x="147" y="0"/>
                      <a:pt x="0" y="766"/>
                      <a:pt x="0" y="1711"/>
                    </a:cubicBezTo>
                    <a:lnTo>
                      <a:pt x="0" y="16685"/>
                    </a:lnTo>
                    <a:cubicBezTo>
                      <a:pt x="0" y="17629"/>
                      <a:pt x="147" y="18395"/>
                      <a:pt x="328" y="18395"/>
                    </a:cubicBezTo>
                    <a:lnTo>
                      <a:pt x="10225" y="18395"/>
                    </a:lnTo>
                    <a:lnTo>
                      <a:pt x="10794" y="21600"/>
                    </a:lnTo>
                    <a:lnTo>
                      <a:pt x="11363" y="18395"/>
                    </a:lnTo>
                    <a:lnTo>
                      <a:pt x="21272" y="18395"/>
                    </a:lnTo>
                    <a:cubicBezTo>
                      <a:pt x="21453" y="18395"/>
                      <a:pt x="21600" y="17629"/>
                      <a:pt x="21600" y="16685"/>
                    </a:cubicBezTo>
                    <a:lnTo>
                      <a:pt x="21600" y="1711"/>
                    </a:lnTo>
                    <a:cubicBezTo>
                      <a:pt x="21600" y="766"/>
                      <a:pt x="21453" y="0"/>
                      <a:pt x="21272" y="0"/>
                    </a:cubicBezTo>
                    <a:lnTo>
                      <a:pt x="328" y="0"/>
                    </a:lnTo>
                    <a:close/>
                  </a:path>
                </a:pathLst>
              </a:custGeom>
              <a:solidFill>
                <a:srgbClr val="5AB89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/>
                <a:endParaRPr/>
              </a:p>
            </p:txBody>
          </p:sp>
        </p:grpSp>
        <p:sp>
          <p:nvSpPr>
            <p:cNvPr id="39" name="Text Placeholder 4"/>
            <p:cNvSpPr txBox="1">
              <a:spLocks/>
            </p:cNvSpPr>
            <p:nvPr/>
          </p:nvSpPr>
          <p:spPr>
            <a:xfrm>
              <a:off x="9143064" y="4388954"/>
              <a:ext cx="2052543" cy="295953"/>
            </a:xfrm>
            <a:prstGeom prst="rect">
              <a:avLst/>
            </a:prstGeom>
          </p:spPr>
          <p:txBody>
            <a:bodyPr wrap="square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GB" sz="1100">
                  <a:solidFill>
                    <a:schemeClr val="bg1"/>
                  </a:solidFill>
                  <a:latin typeface="+mj-lt"/>
                </a:rPr>
                <a:t>CASE 4</a:t>
              </a:r>
              <a:endParaRPr lang="en-GB" sz="11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5908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슬라이드"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1C6E-9239-544B-BEBE-DA452C9F2123}" type="datetimeFigureOut">
              <a:rPr kumimoji="1" lang="ko-KR" altLang="en-US" smtClean="0"/>
              <a:t>2016. 11. 13.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65416-43BC-7E40-9CA5-8AD6CDF6C12B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42" name="Rectangle 29"/>
          <p:cNvSpPr/>
          <p:nvPr userDrawn="1"/>
        </p:nvSpPr>
        <p:spPr>
          <a:xfrm>
            <a:off x="3455647" y="1379818"/>
            <a:ext cx="214674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kumimoji="0" lang="en-US" sz="5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lavika Md" panose="02000000000000000000" pitchFamily="50" charset="0"/>
              </a:rPr>
              <a:t>Q &amp; A</a:t>
            </a:r>
            <a:endParaRPr kumimoji="0" lang="ar-SA" sz="5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grpSp>
        <p:nvGrpSpPr>
          <p:cNvPr id="2" name="그룹 1"/>
          <p:cNvGrpSpPr/>
          <p:nvPr userDrawn="1"/>
        </p:nvGrpSpPr>
        <p:grpSpPr>
          <a:xfrm>
            <a:off x="2830477" y="2276184"/>
            <a:ext cx="3483045" cy="392873"/>
            <a:chOff x="2332341" y="3530376"/>
            <a:chExt cx="3483045" cy="392873"/>
          </a:xfrm>
        </p:grpSpPr>
        <p:sp>
          <p:nvSpPr>
            <p:cNvPr id="3" name="직사각형 2"/>
            <p:cNvSpPr/>
            <p:nvPr userDrawn="1"/>
          </p:nvSpPr>
          <p:spPr>
            <a:xfrm>
              <a:off x="2332341" y="3539717"/>
              <a:ext cx="696609" cy="383532"/>
            </a:xfrm>
            <a:prstGeom prst="rect">
              <a:avLst/>
            </a:prstGeom>
            <a:solidFill>
              <a:srgbClr val="D766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직사각형 7"/>
            <p:cNvSpPr/>
            <p:nvPr userDrawn="1"/>
          </p:nvSpPr>
          <p:spPr>
            <a:xfrm>
              <a:off x="3028950" y="3539717"/>
              <a:ext cx="696609" cy="383532"/>
            </a:xfrm>
            <a:prstGeom prst="rect">
              <a:avLst/>
            </a:prstGeom>
            <a:solidFill>
              <a:srgbClr val="E6B8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직사각형 8"/>
            <p:cNvSpPr/>
            <p:nvPr userDrawn="1"/>
          </p:nvSpPr>
          <p:spPr>
            <a:xfrm>
              <a:off x="3725559" y="3530376"/>
              <a:ext cx="696609" cy="383532"/>
            </a:xfrm>
            <a:prstGeom prst="rect">
              <a:avLst/>
            </a:prstGeom>
            <a:solidFill>
              <a:srgbClr val="6BAB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직사각형 9"/>
            <p:cNvSpPr/>
            <p:nvPr userDrawn="1"/>
          </p:nvSpPr>
          <p:spPr>
            <a:xfrm>
              <a:off x="4422168" y="3530376"/>
              <a:ext cx="696609" cy="383532"/>
            </a:xfrm>
            <a:prstGeom prst="rect">
              <a:avLst/>
            </a:prstGeom>
            <a:solidFill>
              <a:srgbClr val="5AB8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직사각형 10"/>
            <p:cNvSpPr/>
            <p:nvPr userDrawn="1"/>
          </p:nvSpPr>
          <p:spPr>
            <a:xfrm>
              <a:off x="5118777" y="3530376"/>
              <a:ext cx="696609" cy="383532"/>
            </a:xfrm>
            <a:prstGeom prst="rect">
              <a:avLst/>
            </a:prstGeom>
            <a:solidFill>
              <a:srgbClr val="DFDF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[P] 5"/>
          <p:cNvSpPr/>
          <p:nvPr userDrawn="1"/>
        </p:nvSpPr>
        <p:spPr>
          <a:xfrm>
            <a:off x="24705" y="0"/>
            <a:ext cx="4127157" cy="6858000"/>
          </a:xfrm>
          <a:prstGeom prst="parallelogram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E6B86C"/>
              </a:solidFill>
            </a:endParaRPr>
          </a:p>
        </p:txBody>
      </p:sp>
      <p:sp>
        <p:nvSpPr>
          <p:cNvPr id="7" name="Rectangle 29"/>
          <p:cNvSpPr/>
          <p:nvPr userDrawn="1"/>
        </p:nvSpPr>
        <p:spPr>
          <a:xfrm>
            <a:off x="3978875" y="1346885"/>
            <a:ext cx="48191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/>
            <a:r>
              <a:rPr kumimoji="0" 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lavika Md" panose="02000000000000000000" pitchFamily="50" charset="0"/>
              </a:rPr>
              <a:t>Scan You</a:t>
            </a:r>
            <a:endParaRPr kumimoji="0" lang="ar-SA" sz="4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8" name="Rectangle 29"/>
          <p:cNvSpPr/>
          <p:nvPr userDrawn="1"/>
        </p:nvSpPr>
        <p:spPr>
          <a:xfrm>
            <a:off x="-210072" y="1449859"/>
            <a:ext cx="48191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/>
            <a:r>
              <a:rPr kumimoji="0" lang="ko-KR" alt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rgbClr val="DFDFDF"/>
                </a:solidFill>
                <a:effectLst/>
                <a:uLnTx/>
                <a:uFillTx/>
                <a:latin typeface="Klavika Md" panose="02000000000000000000" pitchFamily="50" charset="0"/>
              </a:rPr>
              <a:t>작업중</a:t>
            </a:r>
            <a:endParaRPr kumimoji="0" lang="en-US" altLang="ko-KR" sz="4400" b="1" i="0" u="none" strike="noStrike" kern="0" cap="none" spc="0" normalizeH="0" baseline="0" noProof="0" dirty="0" smtClean="0">
              <a:ln>
                <a:noFill/>
              </a:ln>
              <a:solidFill>
                <a:srgbClr val="DFDFDF"/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44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1C6E-9239-544B-BEBE-DA452C9F2123}" type="datetimeFigureOut">
              <a:rPr kumimoji="1" lang="ko-KR" altLang="en-US" smtClean="0"/>
              <a:t>2016. 11. 13.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65416-43BC-7E40-9CA5-8AD6CDF6C12B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18" name="Shape 362"/>
          <p:cNvSpPr/>
          <p:nvPr userDrawn="1"/>
        </p:nvSpPr>
        <p:spPr>
          <a:xfrm>
            <a:off x="11788" y="3914485"/>
            <a:ext cx="12180212" cy="82315"/>
          </a:xfrm>
          <a:prstGeom prst="rect">
            <a:avLst/>
          </a:prstGeom>
          <a:solidFill>
            <a:schemeClr val="bg1">
              <a:lumMod val="75000"/>
              <a:alpha val="4959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/>
            <a:endParaRPr/>
          </a:p>
        </p:txBody>
      </p:sp>
      <p:sp>
        <p:nvSpPr>
          <p:cNvPr id="20" name="Shape 916"/>
          <p:cNvSpPr/>
          <p:nvPr userDrawn="1"/>
        </p:nvSpPr>
        <p:spPr>
          <a:xfrm rot="5400000">
            <a:off x="1667597" y="3825563"/>
            <a:ext cx="266273" cy="266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76665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 algn="l"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/>
          </a:p>
        </p:txBody>
      </p:sp>
      <p:sp>
        <p:nvSpPr>
          <p:cNvPr id="21" name="Shape 916"/>
          <p:cNvSpPr/>
          <p:nvPr userDrawn="1"/>
        </p:nvSpPr>
        <p:spPr>
          <a:xfrm rot="16200000" flipV="1">
            <a:off x="4515868" y="3787289"/>
            <a:ext cx="266273" cy="266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6B86C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 algn="l"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/>
          </a:p>
        </p:txBody>
      </p:sp>
      <p:sp>
        <p:nvSpPr>
          <p:cNvPr id="22" name="Shape 916"/>
          <p:cNvSpPr/>
          <p:nvPr userDrawn="1"/>
        </p:nvSpPr>
        <p:spPr>
          <a:xfrm rot="5400000">
            <a:off x="7364137" y="3822504"/>
            <a:ext cx="266273" cy="266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AB893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 algn="l"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/>
          </a:p>
        </p:txBody>
      </p:sp>
      <p:grpSp>
        <p:nvGrpSpPr>
          <p:cNvPr id="27" name="Group 355"/>
          <p:cNvGrpSpPr/>
          <p:nvPr userDrawn="1"/>
        </p:nvGrpSpPr>
        <p:grpSpPr>
          <a:xfrm>
            <a:off x="3621564" y="1733827"/>
            <a:ext cx="2054879" cy="1905350"/>
            <a:chOff x="6392820" y="1763211"/>
            <a:chExt cx="2054879" cy="1905350"/>
          </a:xfrm>
        </p:grpSpPr>
        <p:grpSp>
          <p:nvGrpSpPr>
            <p:cNvPr id="28" name="Group 356"/>
            <p:cNvGrpSpPr/>
            <p:nvPr/>
          </p:nvGrpSpPr>
          <p:grpSpPr>
            <a:xfrm>
              <a:off x="6393015" y="1763211"/>
              <a:ext cx="2054684" cy="1905350"/>
              <a:chOff x="6393015" y="1763211"/>
              <a:chExt cx="2054684" cy="1905350"/>
            </a:xfrm>
          </p:grpSpPr>
          <p:sp>
            <p:nvSpPr>
              <p:cNvPr id="30" name="Rectangle 358"/>
              <p:cNvSpPr/>
              <p:nvPr/>
            </p:nvSpPr>
            <p:spPr>
              <a:xfrm>
                <a:off x="6400799" y="1763211"/>
                <a:ext cx="2039599" cy="154989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Shape 386"/>
              <p:cNvSpPr/>
              <p:nvPr/>
            </p:nvSpPr>
            <p:spPr>
              <a:xfrm>
                <a:off x="6393015" y="3274416"/>
                <a:ext cx="2054684" cy="394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28" y="0"/>
                    </a:moveTo>
                    <a:cubicBezTo>
                      <a:pt x="147" y="0"/>
                      <a:pt x="0" y="766"/>
                      <a:pt x="0" y="1711"/>
                    </a:cubicBezTo>
                    <a:lnTo>
                      <a:pt x="0" y="16685"/>
                    </a:lnTo>
                    <a:cubicBezTo>
                      <a:pt x="0" y="17629"/>
                      <a:pt x="147" y="18395"/>
                      <a:pt x="328" y="18395"/>
                    </a:cubicBezTo>
                    <a:lnTo>
                      <a:pt x="10225" y="18395"/>
                    </a:lnTo>
                    <a:lnTo>
                      <a:pt x="10794" y="21600"/>
                    </a:lnTo>
                    <a:lnTo>
                      <a:pt x="11363" y="18395"/>
                    </a:lnTo>
                    <a:lnTo>
                      <a:pt x="21272" y="18395"/>
                    </a:lnTo>
                    <a:cubicBezTo>
                      <a:pt x="21453" y="18395"/>
                      <a:pt x="21600" y="17629"/>
                      <a:pt x="21600" y="16685"/>
                    </a:cubicBezTo>
                    <a:lnTo>
                      <a:pt x="21600" y="1711"/>
                    </a:lnTo>
                    <a:cubicBezTo>
                      <a:pt x="21600" y="766"/>
                      <a:pt x="21453" y="0"/>
                      <a:pt x="21272" y="0"/>
                    </a:cubicBezTo>
                    <a:lnTo>
                      <a:pt x="328" y="0"/>
                    </a:lnTo>
                    <a:close/>
                  </a:path>
                </a:pathLst>
              </a:custGeom>
              <a:solidFill>
                <a:srgbClr val="E6B86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/>
                <a:endParaRPr/>
              </a:p>
            </p:txBody>
          </p:sp>
        </p:grpSp>
        <p:sp>
          <p:nvSpPr>
            <p:cNvPr id="29" name="Text Placeholder 4"/>
            <p:cNvSpPr txBox="1">
              <a:spLocks/>
            </p:cNvSpPr>
            <p:nvPr/>
          </p:nvSpPr>
          <p:spPr>
            <a:xfrm>
              <a:off x="6392820" y="3275340"/>
              <a:ext cx="2052543" cy="295953"/>
            </a:xfrm>
            <a:prstGeom prst="rect">
              <a:avLst/>
            </a:prstGeom>
          </p:spPr>
          <p:txBody>
            <a:bodyPr wrap="square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GB" sz="1100" dirty="0">
                  <a:solidFill>
                    <a:schemeClr val="bg1"/>
                  </a:solidFill>
                  <a:latin typeface="+mj-lt"/>
                </a:rPr>
                <a:t>CASE </a:t>
              </a:r>
              <a:r>
                <a:rPr lang="en-GB" sz="1100" dirty="0" smtClean="0">
                  <a:solidFill>
                    <a:schemeClr val="bg1"/>
                  </a:solidFill>
                  <a:latin typeface="+mj-lt"/>
                </a:rPr>
                <a:t>2</a:t>
              </a:r>
              <a:endParaRPr lang="en-GB" sz="11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47" name="Group 355"/>
          <p:cNvGrpSpPr/>
          <p:nvPr userDrawn="1"/>
        </p:nvGrpSpPr>
        <p:grpSpPr>
          <a:xfrm>
            <a:off x="773293" y="1733827"/>
            <a:ext cx="2054879" cy="1905350"/>
            <a:chOff x="6392820" y="1763211"/>
            <a:chExt cx="2054879" cy="1905350"/>
          </a:xfrm>
        </p:grpSpPr>
        <p:grpSp>
          <p:nvGrpSpPr>
            <p:cNvPr id="48" name="Group 356"/>
            <p:cNvGrpSpPr/>
            <p:nvPr/>
          </p:nvGrpSpPr>
          <p:grpSpPr>
            <a:xfrm>
              <a:off x="6393015" y="1763211"/>
              <a:ext cx="2054684" cy="1905350"/>
              <a:chOff x="6393015" y="1763211"/>
              <a:chExt cx="2054684" cy="1905350"/>
            </a:xfrm>
          </p:grpSpPr>
          <p:sp>
            <p:nvSpPr>
              <p:cNvPr id="50" name="Rectangle 358"/>
              <p:cNvSpPr/>
              <p:nvPr/>
            </p:nvSpPr>
            <p:spPr>
              <a:xfrm>
                <a:off x="6400799" y="1763211"/>
                <a:ext cx="2039599" cy="154989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Shape 386"/>
              <p:cNvSpPr/>
              <p:nvPr/>
            </p:nvSpPr>
            <p:spPr>
              <a:xfrm>
                <a:off x="6393015" y="3274416"/>
                <a:ext cx="2054684" cy="394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28" y="0"/>
                    </a:moveTo>
                    <a:cubicBezTo>
                      <a:pt x="147" y="0"/>
                      <a:pt x="0" y="766"/>
                      <a:pt x="0" y="1711"/>
                    </a:cubicBezTo>
                    <a:lnTo>
                      <a:pt x="0" y="16685"/>
                    </a:lnTo>
                    <a:cubicBezTo>
                      <a:pt x="0" y="17629"/>
                      <a:pt x="147" y="18395"/>
                      <a:pt x="328" y="18395"/>
                    </a:cubicBezTo>
                    <a:lnTo>
                      <a:pt x="10225" y="18395"/>
                    </a:lnTo>
                    <a:lnTo>
                      <a:pt x="10794" y="21600"/>
                    </a:lnTo>
                    <a:lnTo>
                      <a:pt x="11363" y="18395"/>
                    </a:lnTo>
                    <a:lnTo>
                      <a:pt x="21272" y="18395"/>
                    </a:lnTo>
                    <a:cubicBezTo>
                      <a:pt x="21453" y="18395"/>
                      <a:pt x="21600" y="17629"/>
                      <a:pt x="21600" y="16685"/>
                    </a:cubicBezTo>
                    <a:lnTo>
                      <a:pt x="21600" y="1711"/>
                    </a:lnTo>
                    <a:cubicBezTo>
                      <a:pt x="21600" y="766"/>
                      <a:pt x="21453" y="0"/>
                      <a:pt x="21272" y="0"/>
                    </a:cubicBezTo>
                    <a:lnTo>
                      <a:pt x="328" y="0"/>
                    </a:lnTo>
                    <a:close/>
                  </a:path>
                </a:pathLst>
              </a:custGeom>
              <a:solidFill>
                <a:srgbClr val="D7666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/>
                <a:endParaRPr/>
              </a:p>
            </p:txBody>
          </p:sp>
        </p:grpSp>
        <p:sp>
          <p:nvSpPr>
            <p:cNvPr id="49" name="Text Placeholder 4"/>
            <p:cNvSpPr txBox="1">
              <a:spLocks/>
            </p:cNvSpPr>
            <p:nvPr/>
          </p:nvSpPr>
          <p:spPr>
            <a:xfrm>
              <a:off x="6392820" y="3275340"/>
              <a:ext cx="2052543" cy="295953"/>
            </a:xfrm>
            <a:prstGeom prst="rect">
              <a:avLst/>
            </a:prstGeom>
          </p:spPr>
          <p:txBody>
            <a:bodyPr wrap="square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GB" sz="1100" dirty="0">
                  <a:solidFill>
                    <a:schemeClr val="bg1"/>
                  </a:solidFill>
                  <a:latin typeface="+mj-lt"/>
                </a:rPr>
                <a:t>CASE </a:t>
              </a:r>
              <a:r>
                <a:rPr lang="en-GB" sz="1100" dirty="0" smtClean="0">
                  <a:solidFill>
                    <a:schemeClr val="bg1"/>
                  </a:solidFill>
                  <a:latin typeface="+mj-lt"/>
                </a:rPr>
                <a:t>1</a:t>
              </a:r>
              <a:endParaRPr lang="en-GB" sz="11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2" name="Group 355"/>
          <p:cNvGrpSpPr/>
          <p:nvPr userDrawn="1"/>
        </p:nvGrpSpPr>
        <p:grpSpPr>
          <a:xfrm>
            <a:off x="6457950" y="1730866"/>
            <a:ext cx="2054879" cy="1905350"/>
            <a:chOff x="6392820" y="1763211"/>
            <a:chExt cx="2054879" cy="1905350"/>
          </a:xfrm>
        </p:grpSpPr>
        <p:grpSp>
          <p:nvGrpSpPr>
            <p:cNvPr id="53" name="Group 356"/>
            <p:cNvGrpSpPr/>
            <p:nvPr/>
          </p:nvGrpSpPr>
          <p:grpSpPr>
            <a:xfrm>
              <a:off x="6393015" y="1763211"/>
              <a:ext cx="2054684" cy="1905350"/>
              <a:chOff x="6393015" y="1763211"/>
              <a:chExt cx="2054684" cy="1905350"/>
            </a:xfrm>
          </p:grpSpPr>
          <p:sp>
            <p:nvSpPr>
              <p:cNvPr id="55" name="Rectangle 358"/>
              <p:cNvSpPr/>
              <p:nvPr/>
            </p:nvSpPr>
            <p:spPr>
              <a:xfrm>
                <a:off x="6400799" y="1763211"/>
                <a:ext cx="2039599" cy="154989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Shape 386"/>
              <p:cNvSpPr/>
              <p:nvPr/>
            </p:nvSpPr>
            <p:spPr>
              <a:xfrm>
                <a:off x="6393015" y="3274416"/>
                <a:ext cx="2054684" cy="394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28" y="0"/>
                    </a:moveTo>
                    <a:cubicBezTo>
                      <a:pt x="147" y="0"/>
                      <a:pt x="0" y="766"/>
                      <a:pt x="0" y="1711"/>
                    </a:cubicBezTo>
                    <a:lnTo>
                      <a:pt x="0" y="16685"/>
                    </a:lnTo>
                    <a:cubicBezTo>
                      <a:pt x="0" y="17629"/>
                      <a:pt x="147" y="18395"/>
                      <a:pt x="328" y="18395"/>
                    </a:cubicBezTo>
                    <a:lnTo>
                      <a:pt x="10225" y="18395"/>
                    </a:lnTo>
                    <a:lnTo>
                      <a:pt x="10794" y="21600"/>
                    </a:lnTo>
                    <a:lnTo>
                      <a:pt x="11363" y="18395"/>
                    </a:lnTo>
                    <a:lnTo>
                      <a:pt x="21272" y="18395"/>
                    </a:lnTo>
                    <a:cubicBezTo>
                      <a:pt x="21453" y="18395"/>
                      <a:pt x="21600" y="17629"/>
                      <a:pt x="21600" y="16685"/>
                    </a:cubicBezTo>
                    <a:lnTo>
                      <a:pt x="21600" y="1711"/>
                    </a:lnTo>
                    <a:cubicBezTo>
                      <a:pt x="21600" y="766"/>
                      <a:pt x="21453" y="0"/>
                      <a:pt x="21272" y="0"/>
                    </a:cubicBezTo>
                    <a:lnTo>
                      <a:pt x="328" y="0"/>
                    </a:lnTo>
                    <a:close/>
                  </a:path>
                </a:pathLst>
              </a:custGeom>
              <a:solidFill>
                <a:srgbClr val="5AB89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/>
                <a:endParaRPr/>
              </a:p>
            </p:txBody>
          </p:sp>
        </p:grpSp>
        <p:sp>
          <p:nvSpPr>
            <p:cNvPr id="54" name="Text Placeholder 4"/>
            <p:cNvSpPr txBox="1">
              <a:spLocks/>
            </p:cNvSpPr>
            <p:nvPr/>
          </p:nvSpPr>
          <p:spPr>
            <a:xfrm>
              <a:off x="6392820" y="3275340"/>
              <a:ext cx="2052543" cy="295953"/>
            </a:xfrm>
            <a:prstGeom prst="rect">
              <a:avLst/>
            </a:prstGeom>
          </p:spPr>
          <p:txBody>
            <a:bodyPr wrap="square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GB" sz="1100" dirty="0">
                  <a:solidFill>
                    <a:schemeClr val="bg1"/>
                  </a:solidFill>
                  <a:latin typeface="+mj-lt"/>
                </a:rPr>
                <a:t>CASE 3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2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1C6E-9239-544B-BEBE-DA452C9F2123}" type="datetimeFigureOut">
              <a:rPr kumimoji="1" lang="ko-KR" altLang="en-US" smtClean="0"/>
              <a:t>2016. 11. 13.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65416-43BC-7E40-9CA5-8AD6CDF6C12B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20" name="Shape 916"/>
          <p:cNvSpPr/>
          <p:nvPr userDrawn="1"/>
        </p:nvSpPr>
        <p:spPr>
          <a:xfrm rot="5400000">
            <a:off x="878377" y="2613166"/>
            <a:ext cx="1044434" cy="10444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38100" cap="flat">
            <a:solidFill>
              <a:srgbClr val="D76665"/>
            </a:solidFill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 algn="l"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/>
          </a:p>
        </p:txBody>
      </p:sp>
      <p:sp>
        <p:nvSpPr>
          <p:cNvPr id="21" name="Shape 916"/>
          <p:cNvSpPr/>
          <p:nvPr userDrawn="1"/>
        </p:nvSpPr>
        <p:spPr>
          <a:xfrm rot="16200000" flipV="1">
            <a:off x="3007285" y="2604321"/>
            <a:ext cx="1044434" cy="10444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38100" cap="flat">
            <a:solidFill>
              <a:srgbClr val="E6B86C"/>
            </a:solidFill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 algn="l"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/>
          </a:p>
        </p:txBody>
      </p:sp>
      <p:sp>
        <p:nvSpPr>
          <p:cNvPr id="22" name="Shape 916"/>
          <p:cNvSpPr/>
          <p:nvPr userDrawn="1"/>
        </p:nvSpPr>
        <p:spPr>
          <a:xfrm rot="5400000">
            <a:off x="5132076" y="2583732"/>
            <a:ext cx="1050633" cy="10506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38100" cap="flat">
            <a:solidFill>
              <a:srgbClr val="5AB893"/>
            </a:solidFill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 algn="l"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/>
          </a:p>
        </p:txBody>
      </p:sp>
      <p:sp>
        <p:nvSpPr>
          <p:cNvPr id="24" name="Shape 916"/>
          <p:cNvSpPr/>
          <p:nvPr userDrawn="1"/>
        </p:nvSpPr>
        <p:spPr>
          <a:xfrm rot="20820098">
            <a:off x="7263066" y="2606967"/>
            <a:ext cx="1050633" cy="10506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flat">
            <a:solidFill>
              <a:srgbClr val="5F9AA5"/>
            </a:solidFill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 algn="l"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/>
          </a:p>
        </p:txBody>
      </p:sp>
      <p:pic>
        <p:nvPicPr>
          <p:cNvPr id="32" name="그림 3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697021" y="2126168"/>
            <a:ext cx="762343" cy="7623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1C6E-9239-544B-BEBE-DA452C9F2123}" type="datetimeFigureOut">
              <a:rPr kumimoji="1" lang="ko-KR" altLang="en-US" smtClean="0"/>
              <a:t>2016. 11. 13.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65416-43BC-7E40-9CA5-8AD6CDF6C12B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9" name="Shape 362"/>
          <p:cNvSpPr/>
          <p:nvPr userDrawn="1"/>
        </p:nvSpPr>
        <p:spPr>
          <a:xfrm>
            <a:off x="11788" y="4223402"/>
            <a:ext cx="12180212" cy="82315"/>
          </a:xfrm>
          <a:prstGeom prst="rect">
            <a:avLst/>
          </a:prstGeom>
          <a:solidFill>
            <a:schemeClr val="bg1">
              <a:lumMod val="75000"/>
              <a:alpha val="4959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/>
            <a:endParaRPr/>
          </a:p>
        </p:txBody>
      </p:sp>
      <p:sp>
        <p:nvSpPr>
          <p:cNvPr id="10" name="Shape 916"/>
          <p:cNvSpPr/>
          <p:nvPr userDrawn="1"/>
        </p:nvSpPr>
        <p:spPr>
          <a:xfrm rot="5400000">
            <a:off x="2138065" y="4172580"/>
            <a:ext cx="266273" cy="266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76665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 algn="l"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/>
          </a:p>
        </p:txBody>
      </p:sp>
      <p:sp>
        <p:nvSpPr>
          <p:cNvPr id="11" name="Shape 916"/>
          <p:cNvSpPr/>
          <p:nvPr userDrawn="1"/>
        </p:nvSpPr>
        <p:spPr>
          <a:xfrm rot="16200000" flipV="1">
            <a:off x="6573845" y="4131422"/>
            <a:ext cx="266273" cy="266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6B86C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 algn="l"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/>
          </a:p>
        </p:txBody>
      </p:sp>
      <p:sp>
        <p:nvSpPr>
          <p:cNvPr id="13" name="Rectangle 358"/>
          <p:cNvSpPr/>
          <p:nvPr userDrawn="1"/>
        </p:nvSpPr>
        <p:spPr>
          <a:xfrm>
            <a:off x="792423" y="1342100"/>
            <a:ext cx="2965538" cy="232750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Shape 386"/>
          <p:cNvSpPr/>
          <p:nvPr userDrawn="1"/>
        </p:nvSpPr>
        <p:spPr>
          <a:xfrm>
            <a:off x="784639" y="3630913"/>
            <a:ext cx="2973322" cy="3941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28" y="0"/>
                </a:moveTo>
                <a:cubicBezTo>
                  <a:pt x="147" y="0"/>
                  <a:pt x="0" y="766"/>
                  <a:pt x="0" y="1711"/>
                </a:cubicBezTo>
                <a:lnTo>
                  <a:pt x="0" y="16685"/>
                </a:lnTo>
                <a:cubicBezTo>
                  <a:pt x="0" y="17629"/>
                  <a:pt x="147" y="18395"/>
                  <a:pt x="328" y="18395"/>
                </a:cubicBezTo>
                <a:lnTo>
                  <a:pt x="10225" y="18395"/>
                </a:lnTo>
                <a:lnTo>
                  <a:pt x="10794" y="21600"/>
                </a:lnTo>
                <a:lnTo>
                  <a:pt x="11363" y="18395"/>
                </a:lnTo>
                <a:lnTo>
                  <a:pt x="21272" y="18395"/>
                </a:lnTo>
                <a:cubicBezTo>
                  <a:pt x="21453" y="18395"/>
                  <a:pt x="21600" y="17629"/>
                  <a:pt x="21600" y="16685"/>
                </a:cubicBezTo>
                <a:lnTo>
                  <a:pt x="21600" y="1711"/>
                </a:lnTo>
                <a:cubicBezTo>
                  <a:pt x="21600" y="766"/>
                  <a:pt x="21453" y="0"/>
                  <a:pt x="21272" y="0"/>
                </a:cubicBezTo>
                <a:lnTo>
                  <a:pt x="328" y="0"/>
                </a:lnTo>
                <a:close/>
              </a:path>
            </a:pathLst>
          </a:custGeom>
          <a:solidFill>
            <a:srgbClr val="D76665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/>
            <a:endParaRPr/>
          </a:p>
        </p:txBody>
      </p:sp>
      <p:sp>
        <p:nvSpPr>
          <p:cNvPr id="15" name="Text Placeholder 4"/>
          <p:cNvSpPr txBox="1">
            <a:spLocks/>
          </p:cNvSpPr>
          <p:nvPr userDrawn="1"/>
        </p:nvSpPr>
        <p:spPr>
          <a:xfrm>
            <a:off x="784444" y="3631837"/>
            <a:ext cx="2973517" cy="333381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100" dirty="0">
                <a:solidFill>
                  <a:schemeClr val="bg1"/>
                </a:solidFill>
                <a:latin typeface="+mj-lt"/>
              </a:rPr>
              <a:t>CASE </a:t>
            </a:r>
            <a:r>
              <a:rPr lang="en-GB" sz="1100" dirty="0" smtClean="0">
                <a:solidFill>
                  <a:schemeClr val="bg1"/>
                </a:solidFill>
                <a:latin typeface="+mj-lt"/>
              </a:rPr>
              <a:t>1</a:t>
            </a:r>
            <a:endParaRPr lang="en-GB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 Placeholder 4"/>
          <p:cNvSpPr txBox="1">
            <a:spLocks/>
          </p:cNvSpPr>
          <p:nvPr userDrawn="1"/>
        </p:nvSpPr>
        <p:spPr>
          <a:xfrm>
            <a:off x="3621564" y="3245956"/>
            <a:ext cx="2052543" cy="295953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100" dirty="0">
                <a:solidFill>
                  <a:schemeClr val="bg1"/>
                </a:solidFill>
                <a:latin typeface="+mj-lt"/>
              </a:rPr>
              <a:t>CASE 3</a:t>
            </a:r>
          </a:p>
        </p:txBody>
      </p:sp>
      <p:grpSp>
        <p:nvGrpSpPr>
          <p:cNvPr id="18" name="Group 355"/>
          <p:cNvGrpSpPr/>
          <p:nvPr userDrawn="1"/>
        </p:nvGrpSpPr>
        <p:grpSpPr>
          <a:xfrm>
            <a:off x="5220952" y="3670877"/>
            <a:ext cx="2965538" cy="394145"/>
            <a:chOff x="6392820" y="3274416"/>
            <a:chExt cx="2054879" cy="394145"/>
          </a:xfrm>
        </p:grpSpPr>
        <p:sp>
          <p:nvSpPr>
            <p:cNvPr id="22" name="Shape 386"/>
            <p:cNvSpPr/>
            <p:nvPr/>
          </p:nvSpPr>
          <p:spPr>
            <a:xfrm>
              <a:off x="6393015" y="3274416"/>
              <a:ext cx="2054684" cy="394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147" y="0"/>
                    <a:pt x="0" y="766"/>
                    <a:pt x="0" y="1711"/>
                  </a:cubicBezTo>
                  <a:lnTo>
                    <a:pt x="0" y="16685"/>
                  </a:lnTo>
                  <a:cubicBezTo>
                    <a:pt x="0" y="17629"/>
                    <a:pt x="147" y="18395"/>
                    <a:pt x="328" y="18395"/>
                  </a:cubicBezTo>
                  <a:lnTo>
                    <a:pt x="10225" y="18395"/>
                  </a:lnTo>
                  <a:lnTo>
                    <a:pt x="10794" y="21600"/>
                  </a:lnTo>
                  <a:lnTo>
                    <a:pt x="11363" y="18395"/>
                  </a:lnTo>
                  <a:lnTo>
                    <a:pt x="21272" y="18395"/>
                  </a:lnTo>
                  <a:cubicBezTo>
                    <a:pt x="21453" y="18395"/>
                    <a:pt x="21600" y="17629"/>
                    <a:pt x="21600" y="16685"/>
                  </a:cubicBezTo>
                  <a:lnTo>
                    <a:pt x="21600" y="1711"/>
                  </a:lnTo>
                  <a:cubicBezTo>
                    <a:pt x="21600" y="766"/>
                    <a:pt x="21453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solidFill>
              <a:srgbClr val="E6B86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0" name="Text Placeholder 4"/>
            <p:cNvSpPr txBox="1">
              <a:spLocks/>
            </p:cNvSpPr>
            <p:nvPr/>
          </p:nvSpPr>
          <p:spPr>
            <a:xfrm>
              <a:off x="6392820" y="3290838"/>
              <a:ext cx="2052543" cy="295953"/>
            </a:xfrm>
            <a:prstGeom prst="rect">
              <a:avLst/>
            </a:prstGeom>
          </p:spPr>
          <p:txBody>
            <a:bodyPr wrap="square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GB" sz="1100" dirty="0">
                  <a:solidFill>
                    <a:schemeClr val="bg1"/>
                  </a:solidFill>
                  <a:latin typeface="+mj-lt"/>
                </a:rPr>
                <a:t>CASE </a:t>
              </a:r>
              <a:r>
                <a:rPr lang="en-GB" sz="1100" dirty="0" smtClean="0">
                  <a:solidFill>
                    <a:schemeClr val="bg1"/>
                  </a:solidFill>
                  <a:latin typeface="+mj-lt"/>
                </a:rPr>
                <a:t>2</a:t>
              </a:r>
              <a:endParaRPr lang="en-GB" sz="11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4" name="Rectangle 358"/>
          <p:cNvSpPr/>
          <p:nvPr userDrawn="1"/>
        </p:nvSpPr>
        <p:spPr>
          <a:xfrm>
            <a:off x="5220952" y="1342100"/>
            <a:ext cx="2965538" cy="232750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 Placeholder 4"/>
          <p:cNvSpPr txBox="1">
            <a:spLocks/>
          </p:cNvSpPr>
          <p:nvPr userDrawn="1"/>
        </p:nvSpPr>
        <p:spPr>
          <a:xfrm>
            <a:off x="1076329" y="5445765"/>
            <a:ext cx="2973517" cy="333381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100" dirty="0">
                <a:solidFill>
                  <a:schemeClr val="bg1"/>
                </a:solidFill>
                <a:latin typeface="+mj-lt"/>
              </a:rPr>
              <a:t>CASE </a:t>
            </a:r>
            <a:r>
              <a:rPr lang="en-GB" sz="1100" dirty="0" smtClean="0">
                <a:solidFill>
                  <a:schemeClr val="bg1"/>
                </a:solidFill>
                <a:latin typeface="+mj-lt"/>
              </a:rPr>
              <a:t>1</a:t>
            </a:r>
            <a:endParaRPr lang="en-GB" sz="11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4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1C6E-9239-544B-BEBE-DA452C9F2123}" type="datetimeFigureOut">
              <a:rPr kumimoji="1" lang="ko-KR" altLang="en-US" smtClean="0"/>
              <a:t>2016. 11. 13.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65416-43BC-7E40-9CA5-8AD6CDF6C12B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2" name="직사각형 1"/>
          <p:cNvSpPr/>
          <p:nvPr userDrawn="1"/>
        </p:nvSpPr>
        <p:spPr>
          <a:xfrm>
            <a:off x="4886008" y="1750861"/>
            <a:ext cx="370702" cy="370702"/>
          </a:xfrm>
          <a:prstGeom prst="rect">
            <a:avLst/>
          </a:prstGeom>
          <a:solidFill>
            <a:srgbClr val="D766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4886008" y="3274892"/>
            <a:ext cx="370702" cy="370702"/>
          </a:xfrm>
          <a:prstGeom prst="rect">
            <a:avLst/>
          </a:prstGeom>
          <a:solidFill>
            <a:srgbClr val="E6B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4886008" y="4744065"/>
            <a:ext cx="370702" cy="370702"/>
          </a:xfrm>
          <a:prstGeom prst="rect">
            <a:avLst/>
          </a:prstGeom>
          <a:solidFill>
            <a:srgbClr val="5AB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Rectangle 29"/>
          <p:cNvSpPr/>
          <p:nvPr userDrawn="1"/>
        </p:nvSpPr>
        <p:spPr>
          <a:xfrm>
            <a:off x="4165342" y="35557"/>
            <a:ext cx="90601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kumimoji="0" lang="en-US" sz="44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lavika Md" panose="02000000000000000000" pitchFamily="50" charset="0"/>
              </a:rPr>
              <a:t>Int</a:t>
            </a:r>
            <a:endParaRPr kumimoji="0" lang="ar-SA" sz="4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13" name="Rectangle 30"/>
          <p:cNvSpPr/>
          <p:nvPr userDrawn="1"/>
        </p:nvSpPr>
        <p:spPr>
          <a:xfrm>
            <a:off x="503538" y="707934"/>
            <a:ext cx="822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Klavika Md" panose="02000000000000000000" pitchFamily="50" charset="0"/>
              </a:rPr>
              <a:t>A cunning trick that make many people upset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1C6E-9239-544B-BEBE-DA452C9F2123}" type="datetimeFigureOut">
              <a:rPr kumimoji="1" lang="ko-KR" altLang="en-US" smtClean="0"/>
              <a:t>2016. 11. 13.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65416-43BC-7E40-9CA5-8AD6CDF6C12B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2" name="직사각형 1"/>
          <p:cNvSpPr/>
          <p:nvPr userDrawn="1"/>
        </p:nvSpPr>
        <p:spPr>
          <a:xfrm>
            <a:off x="5256710" y="1917927"/>
            <a:ext cx="370702" cy="370702"/>
          </a:xfrm>
          <a:prstGeom prst="rect">
            <a:avLst/>
          </a:prstGeom>
          <a:solidFill>
            <a:srgbClr val="D766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5256710" y="3951788"/>
            <a:ext cx="370702" cy="370702"/>
          </a:xfrm>
          <a:prstGeom prst="rect">
            <a:avLst/>
          </a:prstGeom>
          <a:solidFill>
            <a:srgbClr val="E6B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슬라이드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1C6E-9239-544B-BEBE-DA452C9F2123}" type="datetimeFigureOut">
              <a:rPr kumimoji="1" lang="ko-KR" altLang="en-US" smtClean="0"/>
              <a:t>2016. 11. 13.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65416-43BC-7E40-9CA5-8AD6CDF6C12B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grpSp>
        <p:nvGrpSpPr>
          <p:cNvPr id="10" name="그룹 9"/>
          <p:cNvGrpSpPr/>
          <p:nvPr userDrawn="1"/>
        </p:nvGrpSpPr>
        <p:grpSpPr>
          <a:xfrm>
            <a:off x="628651" y="5021073"/>
            <a:ext cx="7886700" cy="394145"/>
            <a:chOff x="1083110" y="4819595"/>
            <a:chExt cx="2973517" cy="394145"/>
          </a:xfrm>
        </p:grpSpPr>
        <p:sp>
          <p:nvSpPr>
            <p:cNvPr id="11" name="Shape 386"/>
            <p:cNvSpPr/>
            <p:nvPr userDrawn="1"/>
          </p:nvSpPr>
          <p:spPr>
            <a:xfrm>
              <a:off x="1083305" y="4819595"/>
              <a:ext cx="2973322" cy="394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147" y="0"/>
                    <a:pt x="0" y="766"/>
                    <a:pt x="0" y="1711"/>
                  </a:cubicBezTo>
                  <a:lnTo>
                    <a:pt x="0" y="16685"/>
                  </a:lnTo>
                  <a:cubicBezTo>
                    <a:pt x="0" y="17629"/>
                    <a:pt x="147" y="18395"/>
                    <a:pt x="328" y="18395"/>
                  </a:cubicBezTo>
                  <a:lnTo>
                    <a:pt x="10225" y="18395"/>
                  </a:lnTo>
                  <a:lnTo>
                    <a:pt x="10794" y="21600"/>
                  </a:lnTo>
                  <a:lnTo>
                    <a:pt x="11363" y="18395"/>
                  </a:lnTo>
                  <a:lnTo>
                    <a:pt x="21272" y="18395"/>
                  </a:lnTo>
                  <a:cubicBezTo>
                    <a:pt x="21453" y="18395"/>
                    <a:pt x="21600" y="17629"/>
                    <a:pt x="21600" y="16685"/>
                  </a:cubicBezTo>
                  <a:lnTo>
                    <a:pt x="21600" y="1711"/>
                  </a:lnTo>
                  <a:cubicBezTo>
                    <a:pt x="21600" y="766"/>
                    <a:pt x="21453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solidFill>
              <a:srgbClr val="D7666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2" name="Text Placeholder 4"/>
            <p:cNvSpPr txBox="1">
              <a:spLocks/>
            </p:cNvSpPr>
            <p:nvPr userDrawn="1"/>
          </p:nvSpPr>
          <p:spPr>
            <a:xfrm>
              <a:off x="1083110" y="4820519"/>
              <a:ext cx="2973517" cy="333381"/>
            </a:xfrm>
            <a:prstGeom prst="rect">
              <a:avLst/>
            </a:prstGeom>
          </p:spPr>
          <p:txBody>
            <a:bodyPr wrap="square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GB" sz="1100" dirty="0">
                  <a:solidFill>
                    <a:schemeClr val="bg1"/>
                  </a:solidFill>
                  <a:latin typeface="+mj-lt"/>
                </a:rPr>
                <a:t>CASE </a:t>
              </a:r>
              <a:r>
                <a:rPr lang="en-GB" sz="1100" dirty="0" smtClean="0">
                  <a:solidFill>
                    <a:schemeClr val="bg1"/>
                  </a:solidFill>
                  <a:latin typeface="+mj-lt"/>
                </a:rPr>
                <a:t>1</a:t>
              </a:r>
              <a:endParaRPr lang="en-GB" sz="11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3" name="Shape 362"/>
          <p:cNvSpPr/>
          <p:nvPr userDrawn="1"/>
        </p:nvSpPr>
        <p:spPr>
          <a:xfrm>
            <a:off x="0" y="5722728"/>
            <a:ext cx="12180212" cy="82315"/>
          </a:xfrm>
          <a:prstGeom prst="rect">
            <a:avLst/>
          </a:prstGeom>
          <a:solidFill>
            <a:schemeClr val="bg1">
              <a:lumMod val="75000"/>
              <a:alpha val="4959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/>
            <a:endParaRPr/>
          </a:p>
        </p:txBody>
      </p:sp>
      <p:sp>
        <p:nvSpPr>
          <p:cNvPr id="15" name="Rectangle 358"/>
          <p:cNvSpPr/>
          <p:nvPr userDrawn="1"/>
        </p:nvSpPr>
        <p:spPr>
          <a:xfrm>
            <a:off x="628650" y="1444834"/>
            <a:ext cx="7886700" cy="36067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Shape 916"/>
          <p:cNvSpPr/>
          <p:nvPr userDrawn="1"/>
        </p:nvSpPr>
        <p:spPr>
          <a:xfrm rot="5400000">
            <a:off x="4454205" y="5630748"/>
            <a:ext cx="266273" cy="266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76665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 algn="l"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제목 슬라이드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1C6E-9239-544B-BEBE-DA452C9F2123}" type="datetimeFigureOut">
              <a:rPr kumimoji="1" lang="ko-KR" altLang="en-US" smtClean="0"/>
              <a:t>2016. 11. 13.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65416-43BC-7E40-9CA5-8AD6CDF6C12B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13" name="Shape 362"/>
          <p:cNvSpPr/>
          <p:nvPr userDrawn="1"/>
        </p:nvSpPr>
        <p:spPr>
          <a:xfrm>
            <a:off x="0" y="5722728"/>
            <a:ext cx="12180212" cy="82315"/>
          </a:xfrm>
          <a:prstGeom prst="rect">
            <a:avLst/>
          </a:prstGeom>
          <a:solidFill>
            <a:schemeClr val="bg1">
              <a:lumMod val="75000"/>
              <a:alpha val="4959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/>
            <a:endParaRPr/>
          </a:p>
        </p:txBody>
      </p:sp>
      <p:sp>
        <p:nvSpPr>
          <p:cNvPr id="15" name="Rectangle 358"/>
          <p:cNvSpPr/>
          <p:nvPr userDrawn="1"/>
        </p:nvSpPr>
        <p:spPr>
          <a:xfrm>
            <a:off x="628650" y="1444834"/>
            <a:ext cx="7886700" cy="36067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슬라이드"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1C6E-9239-544B-BEBE-DA452C9F2123}" type="datetimeFigureOut">
              <a:rPr kumimoji="1" lang="ko-KR" altLang="en-US" smtClean="0"/>
              <a:t>2016. 11. 13.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65416-43BC-7E40-9CA5-8AD6CDF6C12B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42" name="Rectangle 29"/>
          <p:cNvSpPr/>
          <p:nvPr userDrawn="1"/>
        </p:nvSpPr>
        <p:spPr>
          <a:xfrm>
            <a:off x="2830477" y="1379818"/>
            <a:ext cx="33970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kumimoji="0" lang="en-US" sz="5400" b="1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lavika Md" panose="02000000000000000000" pitchFamily="50" charset="0"/>
              </a:rPr>
              <a:t>Thank you</a:t>
            </a:r>
            <a:endParaRPr kumimoji="0" lang="ar-SA" sz="5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grpSp>
        <p:nvGrpSpPr>
          <p:cNvPr id="2" name="그룹 1"/>
          <p:cNvGrpSpPr/>
          <p:nvPr userDrawn="1"/>
        </p:nvGrpSpPr>
        <p:grpSpPr>
          <a:xfrm>
            <a:off x="2830477" y="2276184"/>
            <a:ext cx="3483045" cy="392873"/>
            <a:chOff x="2332341" y="3530376"/>
            <a:chExt cx="3483045" cy="392873"/>
          </a:xfrm>
        </p:grpSpPr>
        <p:sp>
          <p:nvSpPr>
            <p:cNvPr id="3" name="직사각형 2"/>
            <p:cNvSpPr/>
            <p:nvPr userDrawn="1"/>
          </p:nvSpPr>
          <p:spPr>
            <a:xfrm>
              <a:off x="2332341" y="3539717"/>
              <a:ext cx="696609" cy="383532"/>
            </a:xfrm>
            <a:prstGeom prst="rect">
              <a:avLst/>
            </a:prstGeom>
            <a:solidFill>
              <a:srgbClr val="D766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직사각형 7"/>
            <p:cNvSpPr/>
            <p:nvPr userDrawn="1"/>
          </p:nvSpPr>
          <p:spPr>
            <a:xfrm>
              <a:off x="3028950" y="3539717"/>
              <a:ext cx="696609" cy="383532"/>
            </a:xfrm>
            <a:prstGeom prst="rect">
              <a:avLst/>
            </a:prstGeom>
            <a:solidFill>
              <a:srgbClr val="E6B8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직사각형 8"/>
            <p:cNvSpPr/>
            <p:nvPr userDrawn="1"/>
          </p:nvSpPr>
          <p:spPr>
            <a:xfrm>
              <a:off x="3725559" y="3530376"/>
              <a:ext cx="696609" cy="383532"/>
            </a:xfrm>
            <a:prstGeom prst="rect">
              <a:avLst/>
            </a:prstGeom>
            <a:solidFill>
              <a:srgbClr val="6BAB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직사각형 9"/>
            <p:cNvSpPr/>
            <p:nvPr userDrawn="1"/>
          </p:nvSpPr>
          <p:spPr>
            <a:xfrm>
              <a:off x="4422168" y="3530376"/>
              <a:ext cx="696609" cy="383532"/>
            </a:xfrm>
            <a:prstGeom prst="rect">
              <a:avLst/>
            </a:prstGeom>
            <a:solidFill>
              <a:srgbClr val="5AB8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직사각형 10"/>
            <p:cNvSpPr/>
            <p:nvPr userDrawn="1"/>
          </p:nvSpPr>
          <p:spPr>
            <a:xfrm>
              <a:off x="5118777" y="3530376"/>
              <a:ext cx="696609" cy="383532"/>
            </a:xfrm>
            <a:prstGeom prst="rect">
              <a:avLst/>
            </a:prstGeom>
            <a:solidFill>
              <a:srgbClr val="DFDF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B71C6E-9239-544B-BEBE-DA452C9F2123}" type="datetimeFigureOut">
              <a:rPr kumimoji="1" lang="ko-KR" altLang="en-US" smtClean="0"/>
              <a:t>2016. 11. 13.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C65416-43BC-7E40-9CA5-8AD6CDF6C12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8089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84" r:id="rId3"/>
    <p:sldLayoutId id="2147483675" r:id="rId4"/>
    <p:sldLayoutId id="2147483679" r:id="rId5"/>
    <p:sldLayoutId id="2147483680" r:id="rId6"/>
    <p:sldLayoutId id="2147483678" r:id="rId7"/>
    <p:sldLayoutId id="2147483685" r:id="rId8"/>
    <p:sldLayoutId id="2147483682" r:id="rId9"/>
    <p:sldLayoutId id="2147483683" r:id="rId10"/>
    <p:sldLayoutId id="214748368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382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628651" y="5021073"/>
            <a:ext cx="7886700" cy="394145"/>
            <a:chOff x="1083110" y="4819595"/>
            <a:chExt cx="2973517" cy="394145"/>
          </a:xfrm>
          <a:solidFill>
            <a:srgbClr val="5AB893"/>
          </a:solidFill>
        </p:grpSpPr>
        <p:sp>
          <p:nvSpPr>
            <p:cNvPr id="5" name="Shape 386"/>
            <p:cNvSpPr/>
            <p:nvPr userDrawn="1"/>
          </p:nvSpPr>
          <p:spPr>
            <a:xfrm>
              <a:off x="1083305" y="4819595"/>
              <a:ext cx="2973322" cy="394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147" y="0"/>
                    <a:pt x="0" y="766"/>
                    <a:pt x="0" y="1711"/>
                  </a:cubicBezTo>
                  <a:lnTo>
                    <a:pt x="0" y="16685"/>
                  </a:lnTo>
                  <a:cubicBezTo>
                    <a:pt x="0" y="17629"/>
                    <a:pt x="147" y="18395"/>
                    <a:pt x="328" y="18395"/>
                  </a:cubicBezTo>
                  <a:lnTo>
                    <a:pt x="10225" y="18395"/>
                  </a:lnTo>
                  <a:lnTo>
                    <a:pt x="10794" y="21600"/>
                  </a:lnTo>
                  <a:lnTo>
                    <a:pt x="11363" y="18395"/>
                  </a:lnTo>
                  <a:lnTo>
                    <a:pt x="21272" y="18395"/>
                  </a:lnTo>
                  <a:cubicBezTo>
                    <a:pt x="21453" y="18395"/>
                    <a:pt x="21600" y="17629"/>
                    <a:pt x="21600" y="16685"/>
                  </a:cubicBezTo>
                  <a:lnTo>
                    <a:pt x="21600" y="1711"/>
                  </a:lnTo>
                  <a:cubicBezTo>
                    <a:pt x="21600" y="766"/>
                    <a:pt x="21453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6" name="Text Placeholder 4"/>
            <p:cNvSpPr txBox="1">
              <a:spLocks/>
            </p:cNvSpPr>
            <p:nvPr userDrawn="1"/>
          </p:nvSpPr>
          <p:spPr>
            <a:xfrm>
              <a:off x="1083110" y="4820519"/>
              <a:ext cx="2973517" cy="33338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GB" sz="1100" dirty="0">
                  <a:solidFill>
                    <a:schemeClr val="bg1"/>
                  </a:solidFill>
                  <a:latin typeface="+mj-lt"/>
                </a:rPr>
                <a:t>CASE </a:t>
              </a:r>
              <a:r>
                <a:rPr lang="en-GB" sz="1100" dirty="0" smtClean="0">
                  <a:solidFill>
                    <a:schemeClr val="bg1"/>
                  </a:solidFill>
                  <a:latin typeface="+mj-lt"/>
                </a:rPr>
                <a:t>1</a:t>
              </a:r>
              <a:endParaRPr lang="en-GB" sz="11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7" name="Shape 916"/>
          <p:cNvSpPr/>
          <p:nvPr/>
        </p:nvSpPr>
        <p:spPr>
          <a:xfrm rot="5400000">
            <a:off x="4454205" y="5630748"/>
            <a:ext cx="266273" cy="266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AB893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 algn="l"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/>
          </a:p>
        </p:txBody>
      </p:sp>
      <p:sp>
        <p:nvSpPr>
          <p:cNvPr id="8" name="Rectangle 29"/>
          <p:cNvSpPr/>
          <p:nvPr/>
        </p:nvSpPr>
        <p:spPr>
          <a:xfrm>
            <a:off x="3077706" y="35557"/>
            <a:ext cx="30812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lang="en-US" sz="4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lavika Md" panose="02000000000000000000" pitchFamily="50" charset="0"/>
              </a:rPr>
              <a:t>Our Project</a:t>
            </a:r>
            <a:endParaRPr kumimoji="0" lang="ar-SA" sz="4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9" name="Rectangle 30"/>
          <p:cNvSpPr/>
          <p:nvPr/>
        </p:nvSpPr>
        <p:spPr>
          <a:xfrm>
            <a:off x="503538" y="707934"/>
            <a:ext cx="822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0" noProof="0" dirty="0" smtClean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개선된 </a:t>
            </a:r>
            <a:r>
              <a:rPr lang="en-US" altLang="ko-KR" sz="1600" kern="0" noProof="0" dirty="0" smtClean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3D</a:t>
            </a:r>
            <a:r>
              <a:rPr lang="ko-KR" altLang="en-US" sz="1600" kern="0" noProof="0" dirty="0" smtClean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 영상 획득 기술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64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5"/>
          <p:cNvSpPr/>
          <p:nvPr/>
        </p:nvSpPr>
        <p:spPr>
          <a:xfrm>
            <a:off x="5299277" y="1723248"/>
            <a:ext cx="2125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Watch our Ads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&gt;&gt;</a:t>
            </a:r>
            <a:endParaRPr lang="ar-SA" sz="2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3" name="Rectangle 25"/>
          <p:cNvSpPr/>
          <p:nvPr/>
        </p:nvSpPr>
        <p:spPr>
          <a:xfrm>
            <a:off x="5299276" y="3228945"/>
            <a:ext cx="2125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Watch our Ads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&gt;&gt;</a:t>
            </a:r>
            <a:endParaRPr lang="ar-SA" sz="2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" name="Rectangle 25"/>
          <p:cNvSpPr/>
          <p:nvPr/>
        </p:nvSpPr>
        <p:spPr>
          <a:xfrm>
            <a:off x="5299275" y="4734642"/>
            <a:ext cx="2125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Watch our Ads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&gt;&gt;</a:t>
            </a:r>
            <a:endParaRPr lang="ar-SA" sz="2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7" name="Rectangle 29"/>
          <p:cNvSpPr/>
          <p:nvPr/>
        </p:nvSpPr>
        <p:spPr>
          <a:xfrm>
            <a:off x="3077706" y="35557"/>
            <a:ext cx="30812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lang="en-US" sz="4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lavika Md" panose="02000000000000000000" pitchFamily="50" charset="0"/>
              </a:rPr>
              <a:t>Our Project</a:t>
            </a:r>
            <a:endParaRPr kumimoji="0" lang="ar-SA" sz="4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8" name="Rectangle 30"/>
          <p:cNvSpPr/>
          <p:nvPr/>
        </p:nvSpPr>
        <p:spPr>
          <a:xfrm>
            <a:off x="503538" y="707934"/>
            <a:ext cx="822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0" noProof="0" dirty="0" smtClean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개선된 </a:t>
            </a:r>
            <a:r>
              <a:rPr lang="en-US" altLang="ko-KR" sz="1600" kern="0" noProof="0" dirty="0" smtClean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3D</a:t>
            </a:r>
            <a:r>
              <a:rPr lang="ko-KR" altLang="en-US" sz="1600" kern="0" noProof="0" dirty="0" smtClean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 영상 획득 기술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73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073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55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9"/>
          <p:cNvSpPr/>
          <p:nvPr/>
        </p:nvSpPr>
        <p:spPr>
          <a:xfrm>
            <a:off x="3264455" y="35557"/>
            <a:ext cx="270779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lang="en-US" sz="4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lavika Md" panose="02000000000000000000" pitchFamily="50" charset="0"/>
              </a:rPr>
              <a:t>Our Team</a:t>
            </a:r>
            <a:endParaRPr kumimoji="0" lang="ar-SA" sz="4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3" name="Rectangle 30"/>
          <p:cNvSpPr/>
          <p:nvPr/>
        </p:nvSpPr>
        <p:spPr>
          <a:xfrm>
            <a:off x="503538" y="707934"/>
            <a:ext cx="822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0" dirty="0" smtClean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고해상도 </a:t>
            </a:r>
            <a:r>
              <a:rPr lang="en-US" altLang="ko-KR" sz="1600" kern="0" dirty="0" smtClean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3D </a:t>
            </a:r>
            <a:r>
              <a:rPr lang="ko-KR" altLang="en-US" sz="1600" kern="0" dirty="0" smtClean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영상획득 방법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503771" y="3968193"/>
            <a:ext cx="2114567" cy="823780"/>
            <a:chOff x="706304" y="4338896"/>
            <a:chExt cx="2114567" cy="823780"/>
          </a:xfrm>
        </p:grpSpPr>
        <p:sp>
          <p:nvSpPr>
            <p:cNvPr id="11" name="TextBox 391"/>
            <p:cNvSpPr txBox="1"/>
            <p:nvPr userDrawn="1"/>
          </p:nvSpPr>
          <p:spPr>
            <a:xfrm>
              <a:off x="706304" y="4885677"/>
              <a:ext cx="21145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3D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 센서 활용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,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 매시 생성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endParaRPr>
            </a:p>
          </p:txBody>
        </p:sp>
        <p:sp>
          <p:nvSpPr>
            <p:cNvPr id="14" name="Rectangle 392"/>
            <p:cNvSpPr/>
            <p:nvPr/>
          </p:nvSpPr>
          <p:spPr>
            <a:xfrm>
              <a:off x="1363483" y="4338896"/>
              <a:ext cx="8002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088232"/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Open Sans" pitchFamily="34" charset="0"/>
                  <a:cs typeface="Open Sans" pitchFamily="34" charset="0"/>
                </a:rPr>
                <a:t>김미수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4618338" y="3968193"/>
            <a:ext cx="2114567" cy="1008446"/>
            <a:chOff x="706304" y="4338896"/>
            <a:chExt cx="2114567" cy="1008446"/>
          </a:xfrm>
        </p:grpSpPr>
        <p:sp>
          <p:nvSpPr>
            <p:cNvPr id="16" name="TextBox 391"/>
            <p:cNvSpPr txBox="1"/>
            <p:nvPr userDrawn="1"/>
          </p:nvSpPr>
          <p:spPr>
            <a:xfrm>
              <a:off x="706304" y="4885677"/>
              <a:ext cx="21145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DSLR, 3D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센서 결합 장치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제작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,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 통합 실행 환경 제작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endParaRPr>
            </a:p>
          </p:txBody>
        </p:sp>
        <p:sp>
          <p:nvSpPr>
            <p:cNvPr id="19" name="Rectangle 392"/>
            <p:cNvSpPr/>
            <p:nvPr/>
          </p:nvSpPr>
          <p:spPr>
            <a:xfrm>
              <a:off x="1363483" y="4338896"/>
              <a:ext cx="8002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088232"/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Open Sans" pitchFamily="34" charset="0"/>
                  <a:cs typeface="Open Sans" pitchFamily="34" charset="0"/>
                </a:rPr>
                <a:t>김동호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6798865" y="3968193"/>
            <a:ext cx="2114567" cy="1008446"/>
            <a:chOff x="706304" y="4338896"/>
            <a:chExt cx="2114567" cy="1008446"/>
          </a:xfrm>
        </p:grpSpPr>
        <p:sp>
          <p:nvSpPr>
            <p:cNvPr id="21" name="TextBox 391"/>
            <p:cNvSpPr txBox="1"/>
            <p:nvPr userDrawn="1"/>
          </p:nvSpPr>
          <p:spPr>
            <a:xfrm>
              <a:off x="706304" y="4885677"/>
              <a:ext cx="21145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문서 작업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,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 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매시 합성하여 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360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도 매시 생성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endParaRPr>
            </a:p>
          </p:txBody>
        </p:sp>
        <p:sp>
          <p:nvSpPr>
            <p:cNvPr id="24" name="Rectangle 392"/>
            <p:cNvSpPr/>
            <p:nvPr/>
          </p:nvSpPr>
          <p:spPr>
            <a:xfrm>
              <a:off x="1363483" y="4338896"/>
              <a:ext cx="8002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088232"/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Open Sans" pitchFamily="34" charset="0"/>
                  <a:cs typeface="Open Sans" pitchFamily="34" charset="0"/>
                </a:rPr>
                <a:t>이호승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323244" y="3968193"/>
            <a:ext cx="2114567" cy="1008446"/>
            <a:chOff x="706304" y="4338896"/>
            <a:chExt cx="2114567" cy="1008446"/>
          </a:xfrm>
        </p:grpSpPr>
        <p:sp>
          <p:nvSpPr>
            <p:cNvPr id="31" name="TextBox 391"/>
            <p:cNvSpPr txBox="1"/>
            <p:nvPr userDrawn="1"/>
          </p:nvSpPr>
          <p:spPr>
            <a:xfrm>
              <a:off x="706304" y="4885677"/>
              <a:ext cx="21145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팀장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,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 캘리브레이션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,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 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DSLR SDK 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활용 작업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endParaRPr>
            </a:p>
          </p:txBody>
        </p:sp>
        <p:sp>
          <p:nvSpPr>
            <p:cNvPr id="34" name="Rectangle 392"/>
            <p:cNvSpPr/>
            <p:nvPr/>
          </p:nvSpPr>
          <p:spPr>
            <a:xfrm>
              <a:off x="1363483" y="4338896"/>
              <a:ext cx="8002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088232"/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Open Sans" pitchFamily="34" charset="0"/>
                  <a:cs typeface="Open Sans" pitchFamily="34" charset="0"/>
                </a:rPr>
                <a:t>김성현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" pitchFamily="34" charset="0"/>
                <a:cs typeface="Open Sans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7913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9"/>
          <p:cNvSpPr/>
          <p:nvPr/>
        </p:nvSpPr>
        <p:spPr>
          <a:xfrm>
            <a:off x="3036028" y="35557"/>
            <a:ext cx="31646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kumimoji="0" 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lavika Md" panose="02000000000000000000" pitchFamily="50" charset="0"/>
              </a:rPr>
              <a:t>Background</a:t>
            </a:r>
            <a:endParaRPr kumimoji="0" lang="ar-SA" sz="4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3" name="Rectangle 30"/>
          <p:cNvSpPr/>
          <p:nvPr/>
        </p:nvSpPr>
        <p:spPr>
          <a:xfrm>
            <a:off x="503538" y="707934"/>
            <a:ext cx="822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Klavika Md" panose="02000000000000000000" pitchFamily="50" charset="0"/>
              </a:rPr>
              <a:t>현재 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Klavika Md" panose="02000000000000000000" pitchFamily="50" charset="0"/>
              </a:rPr>
              <a:t>3D </a:t>
            </a: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Klavika Md" panose="02000000000000000000" pitchFamily="50" charset="0"/>
              </a:rPr>
              <a:t>영상 획득 기술의 </a:t>
            </a:r>
            <a:r>
              <a:rPr lang="ko-KR" altLang="en-US" sz="1600" kern="0" dirty="0" smtClean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새로운 수요 증가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38" y="1796355"/>
            <a:ext cx="1385592" cy="13855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025" y="1906292"/>
            <a:ext cx="1189526" cy="11895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247" y="1930265"/>
            <a:ext cx="1141579" cy="1141579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729650" y="4495135"/>
            <a:ext cx="2114567" cy="1008446"/>
            <a:chOff x="706304" y="4338896"/>
            <a:chExt cx="2114567" cy="1008446"/>
          </a:xfrm>
        </p:grpSpPr>
        <p:sp>
          <p:nvSpPr>
            <p:cNvPr id="8" name="TextBox 391"/>
            <p:cNvSpPr txBox="1"/>
            <p:nvPr userDrawn="1"/>
          </p:nvSpPr>
          <p:spPr>
            <a:xfrm>
              <a:off x="706304" y="4885677"/>
              <a:ext cx="21145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현재 상용 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3D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센서는 고해상도 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Texture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를 제공하지 않음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.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endParaRPr>
            </a:p>
          </p:txBody>
        </p:sp>
        <p:sp>
          <p:nvSpPr>
            <p:cNvPr id="9" name="Rectangle 392"/>
            <p:cNvSpPr/>
            <p:nvPr/>
          </p:nvSpPr>
          <p:spPr>
            <a:xfrm>
              <a:off x="804036" y="4338896"/>
              <a:ext cx="191911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088232"/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Open Sans" pitchFamily="34" charset="0"/>
                  <a:cs typeface="Open Sans" pitchFamily="34" charset="0"/>
                </a:rPr>
                <a:t>고해상도 수요 증가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561054" y="4495135"/>
            <a:ext cx="2114567" cy="1193112"/>
            <a:chOff x="706304" y="4338896"/>
            <a:chExt cx="2114567" cy="1193112"/>
          </a:xfrm>
        </p:grpSpPr>
        <p:sp>
          <p:nvSpPr>
            <p:cNvPr id="11" name="TextBox 391"/>
            <p:cNvSpPr txBox="1"/>
            <p:nvPr userDrawn="1"/>
          </p:nvSpPr>
          <p:spPr>
            <a:xfrm>
              <a:off x="706304" y="4885677"/>
              <a:ext cx="21145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 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3D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센서의 종류가 매우 한정되어 있어 원하는 목적에 맞는 기기 찾기가 힘듬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endParaRPr>
            </a:p>
          </p:txBody>
        </p:sp>
        <p:sp>
          <p:nvSpPr>
            <p:cNvPr id="12" name="Rectangle 392"/>
            <p:cNvSpPr/>
            <p:nvPr/>
          </p:nvSpPr>
          <p:spPr>
            <a:xfrm>
              <a:off x="871363" y="4338896"/>
              <a:ext cx="178446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088232"/>
              <a:r>
                <a:rPr 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Open Sans" pitchFamily="34" charset="0"/>
                  <a:cs typeface="Open Sans" pitchFamily="34" charset="0"/>
                </a:rPr>
                <a:t>3D</a:t>
              </a: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Open Sans" pitchFamily="34" charset="0"/>
                  <a:cs typeface="Open Sans" pitchFamily="34" charset="0"/>
                </a:rPr>
                <a:t> </a:t>
              </a: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Open Sans" pitchFamily="34" charset="0"/>
                  <a:cs typeface="Open Sans" pitchFamily="34" charset="0"/>
                </a:rPr>
                <a:t>센서 종류 부족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6394752" y="4495135"/>
            <a:ext cx="2114567" cy="1193112"/>
            <a:chOff x="706304" y="4338896"/>
            <a:chExt cx="2114567" cy="1193112"/>
          </a:xfrm>
        </p:grpSpPr>
        <p:sp>
          <p:nvSpPr>
            <p:cNvPr id="14" name="TextBox 391"/>
            <p:cNvSpPr txBox="1"/>
            <p:nvPr userDrawn="1"/>
          </p:nvSpPr>
          <p:spPr>
            <a:xfrm>
              <a:off x="706304" y="4885677"/>
              <a:ext cx="21145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VR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과 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AR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의 시장이 급성장하고 있는 만큼 고해상도 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3D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 컨텐츠 제작 수요가 증가됨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.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endParaRPr>
            </a:p>
          </p:txBody>
        </p:sp>
        <p:sp>
          <p:nvSpPr>
            <p:cNvPr id="15" name="Rectangle 392"/>
            <p:cNvSpPr/>
            <p:nvPr/>
          </p:nvSpPr>
          <p:spPr>
            <a:xfrm>
              <a:off x="768773" y="4338896"/>
              <a:ext cx="198964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088232"/>
              <a:r>
                <a:rPr lang="en-US" altLang="ko-K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Open Sans" pitchFamily="34" charset="0"/>
                  <a:cs typeface="Open Sans" pitchFamily="34" charset="0"/>
                </a:rPr>
                <a:t>3D</a:t>
              </a: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Open Sans" pitchFamily="34" charset="0"/>
                  <a:cs typeface="Open Sans" pitchFamily="34" charset="0"/>
                </a:rPr>
                <a:t> 컨텐츠 수요 증가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" pitchFamily="34" charset="0"/>
                <a:cs typeface="Open Sans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92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4804475" y="4184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3" name="Rectangle 29"/>
          <p:cNvSpPr/>
          <p:nvPr/>
        </p:nvSpPr>
        <p:spPr>
          <a:xfrm>
            <a:off x="3036029" y="35557"/>
            <a:ext cx="31646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lang="en-US" sz="4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lavika Md" panose="02000000000000000000" pitchFamily="50" charset="0"/>
              </a:rPr>
              <a:t>Background</a:t>
            </a:r>
            <a:endParaRPr kumimoji="0" lang="ar-SA" sz="4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4" name="Rectangle 30"/>
          <p:cNvSpPr/>
          <p:nvPr/>
        </p:nvSpPr>
        <p:spPr>
          <a:xfrm>
            <a:off x="503538" y="707934"/>
            <a:ext cx="822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Klavika Md" panose="02000000000000000000" pitchFamily="50" charset="0"/>
              </a:rPr>
              <a:t>A cunning trick that make many people upset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34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9"/>
          <p:cNvSpPr/>
          <p:nvPr/>
        </p:nvSpPr>
        <p:spPr>
          <a:xfrm>
            <a:off x="3077706" y="35557"/>
            <a:ext cx="30812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lang="en-US" sz="4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lavika Md" panose="02000000000000000000" pitchFamily="50" charset="0"/>
              </a:rPr>
              <a:t>Our Project</a:t>
            </a:r>
            <a:endParaRPr kumimoji="0" lang="ar-SA" sz="4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3" name="Rectangle 30"/>
          <p:cNvSpPr/>
          <p:nvPr/>
        </p:nvSpPr>
        <p:spPr>
          <a:xfrm>
            <a:off x="503538" y="707934"/>
            <a:ext cx="822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0" noProof="0" dirty="0" smtClean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개선된 </a:t>
            </a:r>
            <a:r>
              <a:rPr lang="en-US" altLang="ko-KR" sz="1600" kern="0" noProof="0" dirty="0" smtClean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3D</a:t>
            </a:r>
            <a:r>
              <a:rPr lang="ko-KR" altLang="en-US" sz="1600" kern="0" noProof="0" dirty="0" smtClean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 영상 획득 기술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83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9"/>
          <p:cNvSpPr/>
          <p:nvPr/>
        </p:nvSpPr>
        <p:spPr>
          <a:xfrm>
            <a:off x="3077706" y="35557"/>
            <a:ext cx="30812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lang="en-US" sz="4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lavika Md" panose="02000000000000000000" pitchFamily="50" charset="0"/>
              </a:rPr>
              <a:t>Our Project</a:t>
            </a:r>
            <a:endParaRPr kumimoji="0" lang="ar-SA" sz="4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7" name="Rectangle 30"/>
          <p:cNvSpPr/>
          <p:nvPr/>
        </p:nvSpPr>
        <p:spPr>
          <a:xfrm>
            <a:off x="503538" y="707934"/>
            <a:ext cx="822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0" noProof="0" dirty="0" smtClean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개선된 </a:t>
            </a:r>
            <a:r>
              <a:rPr lang="en-US" altLang="ko-KR" sz="1600" kern="0" noProof="0" dirty="0" smtClean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3D</a:t>
            </a:r>
            <a:r>
              <a:rPr lang="ko-KR" altLang="en-US" sz="1600" kern="0" noProof="0" dirty="0" smtClean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 영상 획득 기술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32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628651" y="5021073"/>
            <a:ext cx="7886700" cy="394145"/>
            <a:chOff x="1083110" y="4819595"/>
            <a:chExt cx="2973517" cy="394145"/>
          </a:xfrm>
          <a:solidFill>
            <a:srgbClr val="5F9AA5"/>
          </a:solidFill>
        </p:grpSpPr>
        <p:sp>
          <p:nvSpPr>
            <p:cNvPr id="5" name="Shape 386"/>
            <p:cNvSpPr/>
            <p:nvPr userDrawn="1"/>
          </p:nvSpPr>
          <p:spPr>
            <a:xfrm>
              <a:off x="1083305" y="4819595"/>
              <a:ext cx="2973322" cy="394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147" y="0"/>
                    <a:pt x="0" y="766"/>
                    <a:pt x="0" y="1711"/>
                  </a:cubicBezTo>
                  <a:lnTo>
                    <a:pt x="0" y="16685"/>
                  </a:lnTo>
                  <a:cubicBezTo>
                    <a:pt x="0" y="17629"/>
                    <a:pt x="147" y="18395"/>
                    <a:pt x="328" y="18395"/>
                  </a:cubicBezTo>
                  <a:lnTo>
                    <a:pt x="10225" y="18395"/>
                  </a:lnTo>
                  <a:lnTo>
                    <a:pt x="10794" y="21600"/>
                  </a:lnTo>
                  <a:lnTo>
                    <a:pt x="11363" y="18395"/>
                  </a:lnTo>
                  <a:lnTo>
                    <a:pt x="21272" y="18395"/>
                  </a:lnTo>
                  <a:cubicBezTo>
                    <a:pt x="21453" y="18395"/>
                    <a:pt x="21600" y="17629"/>
                    <a:pt x="21600" y="16685"/>
                  </a:cubicBezTo>
                  <a:lnTo>
                    <a:pt x="21600" y="1711"/>
                  </a:lnTo>
                  <a:cubicBezTo>
                    <a:pt x="21600" y="766"/>
                    <a:pt x="21453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6" name="Text Placeholder 4"/>
            <p:cNvSpPr txBox="1">
              <a:spLocks/>
            </p:cNvSpPr>
            <p:nvPr userDrawn="1"/>
          </p:nvSpPr>
          <p:spPr>
            <a:xfrm>
              <a:off x="1083110" y="4820519"/>
              <a:ext cx="2973517" cy="33338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GB" sz="1100" dirty="0">
                  <a:solidFill>
                    <a:schemeClr val="bg1"/>
                  </a:solidFill>
                  <a:latin typeface="+mj-lt"/>
                </a:rPr>
                <a:t>CASE </a:t>
              </a:r>
              <a:r>
                <a:rPr lang="en-GB" sz="1100" dirty="0" smtClean="0">
                  <a:solidFill>
                    <a:schemeClr val="bg1"/>
                  </a:solidFill>
                  <a:latin typeface="+mj-lt"/>
                </a:rPr>
                <a:t>1</a:t>
              </a:r>
              <a:endParaRPr lang="en-GB" sz="11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7" name="Shape 916"/>
          <p:cNvSpPr/>
          <p:nvPr/>
        </p:nvSpPr>
        <p:spPr>
          <a:xfrm rot="5400000">
            <a:off x="4454205" y="5630748"/>
            <a:ext cx="266273" cy="266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F9AA5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 algn="l"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/>
          </a:p>
        </p:txBody>
      </p:sp>
      <p:sp>
        <p:nvSpPr>
          <p:cNvPr id="8" name="Rectangle 29"/>
          <p:cNvSpPr/>
          <p:nvPr/>
        </p:nvSpPr>
        <p:spPr>
          <a:xfrm>
            <a:off x="3077706" y="35557"/>
            <a:ext cx="30812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lang="en-US" sz="4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lavika Md" panose="02000000000000000000" pitchFamily="50" charset="0"/>
              </a:rPr>
              <a:t>Our Project</a:t>
            </a:r>
            <a:endParaRPr kumimoji="0" lang="ar-SA" sz="4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9" name="Rectangle 30"/>
          <p:cNvSpPr/>
          <p:nvPr/>
        </p:nvSpPr>
        <p:spPr>
          <a:xfrm>
            <a:off x="503538" y="707934"/>
            <a:ext cx="822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kern="0" noProof="0" dirty="0" smtClean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3</a:t>
            </a:r>
            <a:r>
              <a:rPr lang="en-US" altLang="ko-KR" sz="1600" kern="0" dirty="0" smtClean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D</a:t>
            </a:r>
            <a:r>
              <a:rPr lang="ko-KR" altLang="en-US" sz="1600" kern="0" dirty="0" smtClean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센서 결합 장치 제작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16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628651" y="5021073"/>
            <a:ext cx="7886700" cy="394145"/>
            <a:chOff x="1083110" y="4819595"/>
            <a:chExt cx="2973517" cy="394145"/>
          </a:xfrm>
          <a:solidFill>
            <a:srgbClr val="D76665"/>
          </a:solidFill>
        </p:grpSpPr>
        <p:sp>
          <p:nvSpPr>
            <p:cNvPr id="5" name="Shape 386"/>
            <p:cNvSpPr/>
            <p:nvPr userDrawn="1"/>
          </p:nvSpPr>
          <p:spPr>
            <a:xfrm>
              <a:off x="1083305" y="4819595"/>
              <a:ext cx="2973322" cy="394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147" y="0"/>
                    <a:pt x="0" y="766"/>
                    <a:pt x="0" y="1711"/>
                  </a:cubicBezTo>
                  <a:lnTo>
                    <a:pt x="0" y="16685"/>
                  </a:lnTo>
                  <a:cubicBezTo>
                    <a:pt x="0" y="17629"/>
                    <a:pt x="147" y="18395"/>
                    <a:pt x="328" y="18395"/>
                  </a:cubicBezTo>
                  <a:lnTo>
                    <a:pt x="10225" y="18395"/>
                  </a:lnTo>
                  <a:lnTo>
                    <a:pt x="10794" y="21600"/>
                  </a:lnTo>
                  <a:lnTo>
                    <a:pt x="11363" y="18395"/>
                  </a:lnTo>
                  <a:lnTo>
                    <a:pt x="21272" y="18395"/>
                  </a:lnTo>
                  <a:cubicBezTo>
                    <a:pt x="21453" y="18395"/>
                    <a:pt x="21600" y="17629"/>
                    <a:pt x="21600" y="16685"/>
                  </a:cubicBezTo>
                  <a:lnTo>
                    <a:pt x="21600" y="1711"/>
                  </a:lnTo>
                  <a:cubicBezTo>
                    <a:pt x="21600" y="766"/>
                    <a:pt x="21453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6" name="Text Placeholder 4"/>
            <p:cNvSpPr txBox="1">
              <a:spLocks/>
            </p:cNvSpPr>
            <p:nvPr userDrawn="1"/>
          </p:nvSpPr>
          <p:spPr>
            <a:xfrm>
              <a:off x="1083110" y="4820519"/>
              <a:ext cx="2973517" cy="33338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GB" sz="1100" dirty="0">
                  <a:solidFill>
                    <a:schemeClr val="bg1"/>
                  </a:solidFill>
                  <a:latin typeface="+mj-lt"/>
                </a:rPr>
                <a:t>CASE </a:t>
              </a:r>
              <a:r>
                <a:rPr lang="en-GB" sz="1100" dirty="0" smtClean="0">
                  <a:solidFill>
                    <a:schemeClr val="bg1"/>
                  </a:solidFill>
                  <a:latin typeface="+mj-lt"/>
                </a:rPr>
                <a:t>1</a:t>
              </a:r>
              <a:endParaRPr lang="en-GB" sz="11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7" name="Shape 916"/>
          <p:cNvSpPr/>
          <p:nvPr/>
        </p:nvSpPr>
        <p:spPr>
          <a:xfrm rot="5400000">
            <a:off x="4454205" y="5630748"/>
            <a:ext cx="266273" cy="266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76665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 algn="l"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/>
          </a:p>
        </p:txBody>
      </p:sp>
      <p:sp>
        <p:nvSpPr>
          <p:cNvPr id="8" name="Rectangle 29"/>
          <p:cNvSpPr/>
          <p:nvPr/>
        </p:nvSpPr>
        <p:spPr>
          <a:xfrm>
            <a:off x="3077706" y="35557"/>
            <a:ext cx="30812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lang="en-US" sz="4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lavika Md" panose="02000000000000000000" pitchFamily="50" charset="0"/>
              </a:rPr>
              <a:t>Our Project</a:t>
            </a:r>
            <a:endParaRPr kumimoji="0" lang="ar-SA" sz="4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9" name="Rectangle 30"/>
          <p:cNvSpPr/>
          <p:nvPr/>
        </p:nvSpPr>
        <p:spPr>
          <a:xfrm>
            <a:off x="503538" y="707934"/>
            <a:ext cx="822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0" noProof="0" dirty="0" smtClean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개선된 </a:t>
            </a:r>
            <a:r>
              <a:rPr lang="en-US" altLang="ko-KR" sz="1600" kern="0" noProof="0" dirty="0" smtClean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3D</a:t>
            </a:r>
            <a:r>
              <a:rPr lang="ko-KR" altLang="en-US" sz="1600" kern="0" noProof="0" dirty="0" smtClean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 영상 획득 기술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65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628651" y="5021073"/>
            <a:ext cx="7886700" cy="394145"/>
            <a:chOff x="1083110" y="4819595"/>
            <a:chExt cx="2973517" cy="394145"/>
          </a:xfrm>
          <a:solidFill>
            <a:srgbClr val="E6B86C"/>
          </a:solidFill>
        </p:grpSpPr>
        <p:sp>
          <p:nvSpPr>
            <p:cNvPr id="5" name="Shape 386"/>
            <p:cNvSpPr/>
            <p:nvPr userDrawn="1"/>
          </p:nvSpPr>
          <p:spPr>
            <a:xfrm>
              <a:off x="1083305" y="4819595"/>
              <a:ext cx="2973322" cy="394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147" y="0"/>
                    <a:pt x="0" y="766"/>
                    <a:pt x="0" y="1711"/>
                  </a:cubicBezTo>
                  <a:lnTo>
                    <a:pt x="0" y="16685"/>
                  </a:lnTo>
                  <a:cubicBezTo>
                    <a:pt x="0" y="17629"/>
                    <a:pt x="147" y="18395"/>
                    <a:pt x="328" y="18395"/>
                  </a:cubicBezTo>
                  <a:lnTo>
                    <a:pt x="10225" y="18395"/>
                  </a:lnTo>
                  <a:lnTo>
                    <a:pt x="10794" y="21600"/>
                  </a:lnTo>
                  <a:lnTo>
                    <a:pt x="11363" y="18395"/>
                  </a:lnTo>
                  <a:lnTo>
                    <a:pt x="21272" y="18395"/>
                  </a:lnTo>
                  <a:cubicBezTo>
                    <a:pt x="21453" y="18395"/>
                    <a:pt x="21600" y="17629"/>
                    <a:pt x="21600" y="16685"/>
                  </a:cubicBezTo>
                  <a:lnTo>
                    <a:pt x="21600" y="1711"/>
                  </a:lnTo>
                  <a:cubicBezTo>
                    <a:pt x="21600" y="766"/>
                    <a:pt x="21453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6" name="Text Placeholder 4"/>
            <p:cNvSpPr txBox="1">
              <a:spLocks/>
            </p:cNvSpPr>
            <p:nvPr userDrawn="1"/>
          </p:nvSpPr>
          <p:spPr>
            <a:xfrm>
              <a:off x="1083110" y="4820519"/>
              <a:ext cx="2973517" cy="33338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GB" sz="1100" dirty="0">
                  <a:solidFill>
                    <a:schemeClr val="bg1"/>
                  </a:solidFill>
                  <a:latin typeface="+mj-lt"/>
                </a:rPr>
                <a:t>CASE </a:t>
              </a:r>
              <a:r>
                <a:rPr lang="en-GB" sz="1100" dirty="0" smtClean="0">
                  <a:solidFill>
                    <a:schemeClr val="bg1"/>
                  </a:solidFill>
                  <a:latin typeface="+mj-lt"/>
                </a:rPr>
                <a:t>1</a:t>
              </a:r>
              <a:endParaRPr lang="en-GB" sz="11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7" name="Shape 916"/>
          <p:cNvSpPr/>
          <p:nvPr/>
        </p:nvSpPr>
        <p:spPr>
          <a:xfrm rot="5400000">
            <a:off x="4454205" y="5630748"/>
            <a:ext cx="266273" cy="266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6B86C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 algn="l"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/>
          </a:p>
        </p:txBody>
      </p:sp>
      <p:sp>
        <p:nvSpPr>
          <p:cNvPr id="8" name="Rectangle 29"/>
          <p:cNvSpPr/>
          <p:nvPr/>
        </p:nvSpPr>
        <p:spPr>
          <a:xfrm>
            <a:off x="3077706" y="35557"/>
            <a:ext cx="30812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lang="en-US" sz="4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lavika Md" panose="02000000000000000000" pitchFamily="50" charset="0"/>
              </a:rPr>
              <a:t>Our Project</a:t>
            </a:r>
            <a:endParaRPr kumimoji="0" lang="ar-SA" sz="4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9" name="Rectangle 30"/>
          <p:cNvSpPr/>
          <p:nvPr/>
        </p:nvSpPr>
        <p:spPr>
          <a:xfrm>
            <a:off x="503538" y="707934"/>
            <a:ext cx="822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0" noProof="0" dirty="0" smtClean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개선된 </a:t>
            </a:r>
            <a:r>
              <a:rPr lang="en-US" altLang="ko-KR" sz="1600" kern="0" noProof="0" dirty="0" smtClean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3D</a:t>
            </a:r>
            <a:r>
              <a:rPr lang="ko-KR" altLang="en-US" sz="1600" kern="0" noProof="0" dirty="0" smtClean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 영상 획득 기술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48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312</TotalTime>
  <Words>181</Words>
  <Application>Microsoft Macintosh PowerPoint</Application>
  <PresentationFormat>화면 슬라이드 쇼(4:3)</PresentationFormat>
  <Paragraphs>42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맑은 고딕</vt:lpstr>
      <vt:lpstr>Calibri</vt:lpstr>
      <vt:lpstr>Calibri Light</vt:lpstr>
      <vt:lpstr>Clear Sans Light</vt:lpstr>
      <vt:lpstr>Klavika Md</vt:lpstr>
      <vt:lpstr>Kontrapunkt Bob Bold</vt:lpstr>
      <vt:lpstr>Open Sans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이호승</dc:creator>
  <cp:lastModifiedBy>이호승</cp:lastModifiedBy>
  <cp:revision>25</cp:revision>
  <dcterms:created xsi:type="dcterms:W3CDTF">2016-11-10T10:17:19Z</dcterms:created>
  <dcterms:modified xsi:type="dcterms:W3CDTF">2016-11-13T10:45:39Z</dcterms:modified>
</cp:coreProperties>
</file>